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1"/>
  </p:sldMasterIdLst>
  <p:notesMasterIdLst>
    <p:notesMasterId r:id="rId11"/>
  </p:notesMasterIdLst>
  <p:sldIdLst>
    <p:sldId id="256" r:id="rId2"/>
    <p:sldId id="387" r:id="rId3"/>
    <p:sldId id="386" r:id="rId4"/>
    <p:sldId id="267" r:id="rId5"/>
    <p:sldId id="257" r:id="rId6"/>
    <p:sldId id="388" r:id="rId7"/>
    <p:sldId id="390" r:id="rId8"/>
    <p:sldId id="389" r:id="rId9"/>
    <p:sldId id="27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EB8"/>
    <a:srgbClr val="005C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6" autoAdjust="0"/>
    <p:restoredTop sz="72200" autoAdjust="0"/>
  </p:normalViewPr>
  <p:slideViewPr>
    <p:cSldViewPr snapToGrid="0">
      <p:cViewPr varScale="1">
        <p:scale>
          <a:sx n="48" d="100"/>
          <a:sy n="48" d="100"/>
        </p:scale>
        <p:origin x="136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7C5A47-AEE0-455B-A510-BE7F128BCA28}"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GB"/>
        </a:p>
      </dgm:t>
    </dgm:pt>
    <dgm:pt modelId="{889E50A0-E107-4B27-83AB-E3AF4BD30DD7}">
      <dgm:prSet/>
      <dgm:spPr/>
      <dgm:t>
        <a:bodyPr/>
        <a:lstStyle/>
        <a:p>
          <a:r>
            <a:rPr lang="en-GB" dirty="0"/>
            <a:t>Promotion</a:t>
          </a:r>
        </a:p>
      </dgm:t>
    </dgm:pt>
    <dgm:pt modelId="{90239ECC-D152-459B-9E41-921895C04231}" type="parTrans" cxnId="{41EF6C4B-94E5-45BD-BF83-FEC9A7D41D2E}">
      <dgm:prSet/>
      <dgm:spPr/>
      <dgm:t>
        <a:bodyPr/>
        <a:lstStyle/>
        <a:p>
          <a:endParaRPr lang="en-GB"/>
        </a:p>
      </dgm:t>
    </dgm:pt>
    <dgm:pt modelId="{D1587A3D-F80F-48C0-ADFB-577BED13A719}" type="sibTrans" cxnId="{41EF6C4B-94E5-45BD-BF83-FEC9A7D41D2E}">
      <dgm:prSet/>
      <dgm:spPr/>
      <dgm:t>
        <a:bodyPr/>
        <a:lstStyle/>
        <a:p>
          <a:endParaRPr lang="en-GB"/>
        </a:p>
      </dgm:t>
    </dgm:pt>
    <dgm:pt modelId="{17CE213B-DE74-44AB-B55E-0E4051E2EEE2}">
      <dgm:prSet/>
      <dgm:spPr/>
      <dgm:t>
        <a:bodyPr/>
        <a:lstStyle/>
        <a:p>
          <a:r>
            <a:rPr lang="en-GB"/>
            <a:t>Monitoring </a:t>
          </a:r>
        </a:p>
      </dgm:t>
    </dgm:pt>
    <dgm:pt modelId="{0C36E1D0-D18D-4890-A31D-086C22D206D8}" type="parTrans" cxnId="{3C9A5D58-79FC-4430-BF2C-CE117A65AA72}">
      <dgm:prSet/>
      <dgm:spPr/>
      <dgm:t>
        <a:bodyPr/>
        <a:lstStyle/>
        <a:p>
          <a:endParaRPr lang="en-GB"/>
        </a:p>
      </dgm:t>
    </dgm:pt>
    <dgm:pt modelId="{982FF8A9-C463-4849-A599-95BF231CC392}" type="sibTrans" cxnId="{3C9A5D58-79FC-4430-BF2C-CE117A65AA72}">
      <dgm:prSet/>
      <dgm:spPr/>
      <dgm:t>
        <a:bodyPr/>
        <a:lstStyle/>
        <a:p>
          <a:endParaRPr lang="en-GB"/>
        </a:p>
      </dgm:t>
    </dgm:pt>
    <dgm:pt modelId="{48940327-4CA9-4AD8-97F9-4E7CFEE800F5}">
      <dgm:prSet/>
      <dgm:spPr/>
      <dgm:t>
        <a:bodyPr/>
        <a:lstStyle/>
        <a:p>
          <a:r>
            <a:rPr lang="en-GB"/>
            <a:t>Accountability </a:t>
          </a:r>
        </a:p>
      </dgm:t>
    </dgm:pt>
    <dgm:pt modelId="{C3CCF07F-0AE7-49F4-B515-7223A0FA32A4}" type="parTrans" cxnId="{93F1F48D-3258-4FC7-AF85-542BF8E69517}">
      <dgm:prSet/>
      <dgm:spPr/>
      <dgm:t>
        <a:bodyPr/>
        <a:lstStyle/>
        <a:p>
          <a:endParaRPr lang="en-GB"/>
        </a:p>
      </dgm:t>
    </dgm:pt>
    <dgm:pt modelId="{685B5494-EE41-4448-A96E-7175B45E9992}" type="sibTrans" cxnId="{93F1F48D-3258-4FC7-AF85-542BF8E69517}">
      <dgm:prSet/>
      <dgm:spPr/>
      <dgm:t>
        <a:bodyPr/>
        <a:lstStyle/>
        <a:p>
          <a:endParaRPr lang="en-GB"/>
        </a:p>
      </dgm:t>
    </dgm:pt>
    <dgm:pt modelId="{A005F6F9-FD8C-4FC0-B2F9-2CE876A9D45E}" type="pres">
      <dgm:prSet presAssocID="{B37C5A47-AEE0-455B-A510-BE7F128BCA28}" presName="cycle" presStyleCnt="0">
        <dgm:presLayoutVars>
          <dgm:dir/>
          <dgm:resizeHandles val="exact"/>
        </dgm:presLayoutVars>
      </dgm:prSet>
      <dgm:spPr/>
    </dgm:pt>
    <dgm:pt modelId="{655F88B6-BC50-426A-9F11-83DA375CEA90}" type="pres">
      <dgm:prSet presAssocID="{889E50A0-E107-4B27-83AB-E3AF4BD30DD7}" presName="node" presStyleLbl="node1" presStyleIdx="0" presStyleCnt="3">
        <dgm:presLayoutVars>
          <dgm:bulletEnabled val="1"/>
        </dgm:presLayoutVars>
      </dgm:prSet>
      <dgm:spPr/>
    </dgm:pt>
    <dgm:pt modelId="{CECC2093-34CB-4C19-8D57-5D42B2EA9C3A}" type="pres">
      <dgm:prSet presAssocID="{D1587A3D-F80F-48C0-ADFB-577BED13A719}" presName="sibTrans" presStyleLbl="sibTrans2D1" presStyleIdx="0" presStyleCnt="3"/>
      <dgm:spPr/>
    </dgm:pt>
    <dgm:pt modelId="{5B5A7864-9CA1-42E1-B94C-7BF69A77AFCC}" type="pres">
      <dgm:prSet presAssocID="{D1587A3D-F80F-48C0-ADFB-577BED13A719}" presName="connectorText" presStyleLbl="sibTrans2D1" presStyleIdx="0" presStyleCnt="3"/>
      <dgm:spPr/>
    </dgm:pt>
    <dgm:pt modelId="{B34FDFC4-A702-4DC7-A53B-AAFED3B160CA}" type="pres">
      <dgm:prSet presAssocID="{17CE213B-DE74-44AB-B55E-0E4051E2EEE2}" presName="node" presStyleLbl="node1" presStyleIdx="1" presStyleCnt="3">
        <dgm:presLayoutVars>
          <dgm:bulletEnabled val="1"/>
        </dgm:presLayoutVars>
      </dgm:prSet>
      <dgm:spPr/>
    </dgm:pt>
    <dgm:pt modelId="{384FDAD0-9B78-48FB-98B2-EACA04F6498C}" type="pres">
      <dgm:prSet presAssocID="{982FF8A9-C463-4849-A599-95BF231CC392}" presName="sibTrans" presStyleLbl="sibTrans2D1" presStyleIdx="1" presStyleCnt="3"/>
      <dgm:spPr/>
    </dgm:pt>
    <dgm:pt modelId="{F2434837-F260-4618-ABC3-2076A2D69C60}" type="pres">
      <dgm:prSet presAssocID="{982FF8A9-C463-4849-A599-95BF231CC392}" presName="connectorText" presStyleLbl="sibTrans2D1" presStyleIdx="1" presStyleCnt="3"/>
      <dgm:spPr/>
    </dgm:pt>
    <dgm:pt modelId="{55DB96F1-DE71-4C92-B02B-3FB74EAD7F5F}" type="pres">
      <dgm:prSet presAssocID="{48940327-4CA9-4AD8-97F9-4E7CFEE800F5}" presName="node" presStyleLbl="node1" presStyleIdx="2" presStyleCnt="3">
        <dgm:presLayoutVars>
          <dgm:bulletEnabled val="1"/>
        </dgm:presLayoutVars>
      </dgm:prSet>
      <dgm:spPr/>
    </dgm:pt>
    <dgm:pt modelId="{08694CD0-89C3-437C-99FC-E5C90663A979}" type="pres">
      <dgm:prSet presAssocID="{685B5494-EE41-4448-A96E-7175B45E9992}" presName="sibTrans" presStyleLbl="sibTrans2D1" presStyleIdx="2" presStyleCnt="3"/>
      <dgm:spPr/>
    </dgm:pt>
    <dgm:pt modelId="{5DB0F396-95FF-4051-9790-21FEF97A1BE6}" type="pres">
      <dgm:prSet presAssocID="{685B5494-EE41-4448-A96E-7175B45E9992}" presName="connectorText" presStyleLbl="sibTrans2D1" presStyleIdx="2" presStyleCnt="3"/>
      <dgm:spPr/>
    </dgm:pt>
  </dgm:ptLst>
  <dgm:cxnLst>
    <dgm:cxn modelId="{1EE8351B-4AA1-424E-95B9-27212CE4DC0E}" type="presOf" srcId="{889E50A0-E107-4B27-83AB-E3AF4BD30DD7}" destId="{655F88B6-BC50-426A-9F11-83DA375CEA90}" srcOrd="0" destOrd="0" presId="urn:microsoft.com/office/officeart/2005/8/layout/cycle2"/>
    <dgm:cxn modelId="{248FC91E-9FA4-4568-908A-03199D880822}" type="presOf" srcId="{17CE213B-DE74-44AB-B55E-0E4051E2EEE2}" destId="{B34FDFC4-A702-4DC7-A53B-AAFED3B160CA}" srcOrd="0" destOrd="0" presId="urn:microsoft.com/office/officeart/2005/8/layout/cycle2"/>
    <dgm:cxn modelId="{44B1593C-9638-4BDB-8E17-34D6021B51DE}" type="presOf" srcId="{D1587A3D-F80F-48C0-ADFB-577BED13A719}" destId="{5B5A7864-9CA1-42E1-B94C-7BF69A77AFCC}" srcOrd="1" destOrd="0" presId="urn:microsoft.com/office/officeart/2005/8/layout/cycle2"/>
    <dgm:cxn modelId="{0913866A-41E1-44A2-BC37-DCD91F272A74}" type="presOf" srcId="{685B5494-EE41-4448-A96E-7175B45E9992}" destId="{08694CD0-89C3-437C-99FC-E5C90663A979}" srcOrd="0" destOrd="0" presId="urn:microsoft.com/office/officeart/2005/8/layout/cycle2"/>
    <dgm:cxn modelId="{41EF6C4B-94E5-45BD-BF83-FEC9A7D41D2E}" srcId="{B37C5A47-AEE0-455B-A510-BE7F128BCA28}" destId="{889E50A0-E107-4B27-83AB-E3AF4BD30DD7}" srcOrd="0" destOrd="0" parTransId="{90239ECC-D152-459B-9E41-921895C04231}" sibTransId="{D1587A3D-F80F-48C0-ADFB-577BED13A719}"/>
    <dgm:cxn modelId="{3C9A5D58-79FC-4430-BF2C-CE117A65AA72}" srcId="{B37C5A47-AEE0-455B-A510-BE7F128BCA28}" destId="{17CE213B-DE74-44AB-B55E-0E4051E2EEE2}" srcOrd="1" destOrd="0" parTransId="{0C36E1D0-D18D-4890-A31D-086C22D206D8}" sibTransId="{982FF8A9-C463-4849-A599-95BF231CC392}"/>
    <dgm:cxn modelId="{6DA40D7C-0931-4F70-9368-A159C84D2E5A}" type="presOf" srcId="{685B5494-EE41-4448-A96E-7175B45E9992}" destId="{5DB0F396-95FF-4051-9790-21FEF97A1BE6}" srcOrd="1" destOrd="0" presId="urn:microsoft.com/office/officeart/2005/8/layout/cycle2"/>
    <dgm:cxn modelId="{CAC5997E-735E-4751-BB36-66BE58AB2AE1}" type="presOf" srcId="{982FF8A9-C463-4849-A599-95BF231CC392}" destId="{F2434837-F260-4618-ABC3-2076A2D69C60}" srcOrd="1" destOrd="0" presId="urn:microsoft.com/office/officeart/2005/8/layout/cycle2"/>
    <dgm:cxn modelId="{93F1F48D-3258-4FC7-AF85-542BF8E69517}" srcId="{B37C5A47-AEE0-455B-A510-BE7F128BCA28}" destId="{48940327-4CA9-4AD8-97F9-4E7CFEE800F5}" srcOrd="2" destOrd="0" parTransId="{C3CCF07F-0AE7-49F4-B515-7223A0FA32A4}" sibTransId="{685B5494-EE41-4448-A96E-7175B45E9992}"/>
    <dgm:cxn modelId="{82E6DE90-27A5-458C-8227-B6B1FBE2FE75}" type="presOf" srcId="{982FF8A9-C463-4849-A599-95BF231CC392}" destId="{384FDAD0-9B78-48FB-98B2-EACA04F6498C}" srcOrd="0" destOrd="0" presId="urn:microsoft.com/office/officeart/2005/8/layout/cycle2"/>
    <dgm:cxn modelId="{AF130A9B-1071-4964-869A-532F93CDF386}" type="presOf" srcId="{48940327-4CA9-4AD8-97F9-4E7CFEE800F5}" destId="{55DB96F1-DE71-4C92-B02B-3FB74EAD7F5F}" srcOrd="0" destOrd="0" presId="urn:microsoft.com/office/officeart/2005/8/layout/cycle2"/>
    <dgm:cxn modelId="{AF501DA9-C234-4400-B8A2-96EF25F4071E}" type="presOf" srcId="{B37C5A47-AEE0-455B-A510-BE7F128BCA28}" destId="{A005F6F9-FD8C-4FC0-B2F9-2CE876A9D45E}" srcOrd="0" destOrd="0" presId="urn:microsoft.com/office/officeart/2005/8/layout/cycle2"/>
    <dgm:cxn modelId="{FD77ACC3-AC37-41EA-B6FF-9C2BD1231F15}" type="presOf" srcId="{D1587A3D-F80F-48C0-ADFB-577BED13A719}" destId="{CECC2093-34CB-4C19-8D57-5D42B2EA9C3A}" srcOrd="0" destOrd="0" presId="urn:microsoft.com/office/officeart/2005/8/layout/cycle2"/>
    <dgm:cxn modelId="{9726931A-2448-445D-8C34-16B4197C697B}" type="presParOf" srcId="{A005F6F9-FD8C-4FC0-B2F9-2CE876A9D45E}" destId="{655F88B6-BC50-426A-9F11-83DA375CEA90}" srcOrd="0" destOrd="0" presId="urn:microsoft.com/office/officeart/2005/8/layout/cycle2"/>
    <dgm:cxn modelId="{FC1EA841-5C86-45F8-ACED-B0077B2D1B6A}" type="presParOf" srcId="{A005F6F9-FD8C-4FC0-B2F9-2CE876A9D45E}" destId="{CECC2093-34CB-4C19-8D57-5D42B2EA9C3A}" srcOrd="1" destOrd="0" presId="urn:microsoft.com/office/officeart/2005/8/layout/cycle2"/>
    <dgm:cxn modelId="{87126F07-3359-4F08-9941-6E5416D237BF}" type="presParOf" srcId="{CECC2093-34CB-4C19-8D57-5D42B2EA9C3A}" destId="{5B5A7864-9CA1-42E1-B94C-7BF69A77AFCC}" srcOrd="0" destOrd="0" presId="urn:microsoft.com/office/officeart/2005/8/layout/cycle2"/>
    <dgm:cxn modelId="{141CAD32-1A2A-44B1-ACAF-CE3B5FCABBC7}" type="presParOf" srcId="{A005F6F9-FD8C-4FC0-B2F9-2CE876A9D45E}" destId="{B34FDFC4-A702-4DC7-A53B-AAFED3B160CA}" srcOrd="2" destOrd="0" presId="urn:microsoft.com/office/officeart/2005/8/layout/cycle2"/>
    <dgm:cxn modelId="{C71ED1E9-B1F2-471D-8BF3-80CEA712DBAE}" type="presParOf" srcId="{A005F6F9-FD8C-4FC0-B2F9-2CE876A9D45E}" destId="{384FDAD0-9B78-48FB-98B2-EACA04F6498C}" srcOrd="3" destOrd="0" presId="urn:microsoft.com/office/officeart/2005/8/layout/cycle2"/>
    <dgm:cxn modelId="{C15793F8-936E-4FCA-80C1-1A6C2ED9DF9B}" type="presParOf" srcId="{384FDAD0-9B78-48FB-98B2-EACA04F6498C}" destId="{F2434837-F260-4618-ABC3-2076A2D69C60}" srcOrd="0" destOrd="0" presId="urn:microsoft.com/office/officeart/2005/8/layout/cycle2"/>
    <dgm:cxn modelId="{B36A464C-EB1A-43C7-AD87-A2BCF1B5C853}" type="presParOf" srcId="{A005F6F9-FD8C-4FC0-B2F9-2CE876A9D45E}" destId="{55DB96F1-DE71-4C92-B02B-3FB74EAD7F5F}" srcOrd="4" destOrd="0" presId="urn:microsoft.com/office/officeart/2005/8/layout/cycle2"/>
    <dgm:cxn modelId="{D504913F-046A-47C6-B48E-E419777D2F31}" type="presParOf" srcId="{A005F6F9-FD8C-4FC0-B2F9-2CE876A9D45E}" destId="{08694CD0-89C3-437C-99FC-E5C90663A979}" srcOrd="5" destOrd="0" presId="urn:microsoft.com/office/officeart/2005/8/layout/cycle2"/>
    <dgm:cxn modelId="{C69F8625-13B4-4A3D-8B6C-9CEAB0BA7D90}" type="presParOf" srcId="{08694CD0-89C3-437C-99FC-E5C90663A979}" destId="{5DB0F396-95FF-4051-9790-21FEF97A1BE6}"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26F367A-E9F5-47A4-A57F-34CB3B66737B}"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GB"/>
        </a:p>
      </dgm:t>
    </dgm:pt>
    <dgm:pt modelId="{7767060D-6A8F-4BF4-8484-5AA1F4FB71A4}">
      <dgm:prSet phldrT="[Text]"/>
      <dgm:spPr/>
      <dgm:t>
        <a:bodyPr/>
        <a:lstStyle/>
        <a:p>
          <a:r>
            <a:rPr lang="en-GB" dirty="0"/>
            <a:t>General Duty to Promote Rights </a:t>
          </a:r>
        </a:p>
      </dgm:t>
    </dgm:pt>
    <dgm:pt modelId="{2AB487AC-6F44-4A12-A5CE-56CD407BC380}" type="parTrans" cxnId="{C9977BC6-80B2-4FA9-8EC5-954AA2F8E4A2}">
      <dgm:prSet/>
      <dgm:spPr/>
      <dgm:t>
        <a:bodyPr/>
        <a:lstStyle/>
        <a:p>
          <a:endParaRPr lang="en-GB"/>
        </a:p>
      </dgm:t>
    </dgm:pt>
    <dgm:pt modelId="{E8EE4328-6F10-4864-BA86-3F5F6D105796}" type="sibTrans" cxnId="{C9977BC6-80B2-4FA9-8EC5-954AA2F8E4A2}">
      <dgm:prSet/>
      <dgm:spPr/>
      <dgm:t>
        <a:bodyPr/>
        <a:lstStyle/>
        <a:p>
          <a:endParaRPr lang="en-GB"/>
        </a:p>
      </dgm:t>
    </dgm:pt>
    <dgm:pt modelId="{CE14A575-2E4D-4270-91FB-DD345DD11480}">
      <dgm:prSet phldrT="[Text]"/>
      <dgm:spPr/>
      <dgm:t>
        <a:bodyPr/>
        <a:lstStyle/>
        <a:p>
          <a:r>
            <a:rPr lang="en-GB" dirty="0"/>
            <a:t>(Some) Powers to Protect</a:t>
          </a:r>
        </a:p>
      </dgm:t>
    </dgm:pt>
    <dgm:pt modelId="{D3ACBF21-AA0F-46CF-83F5-9047487599A0}" type="parTrans" cxnId="{6801C79F-8A8F-4BE8-BD77-6CC5AA5A1B2E}">
      <dgm:prSet/>
      <dgm:spPr/>
      <dgm:t>
        <a:bodyPr/>
        <a:lstStyle/>
        <a:p>
          <a:endParaRPr lang="en-GB"/>
        </a:p>
      </dgm:t>
    </dgm:pt>
    <dgm:pt modelId="{10F0C63D-20E7-4C3A-818C-A67C695C4DC7}" type="sibTrans" cxnId="{6801C79F-8A8F-4BE8-BD77-6CC5AA5A1B2E}">
      <dgm:prSet/>
      <dgm:spPr/>
      <dgm:t>
        <a:bodyPr/>
        <a:lstStyle/>
        <a:p>
          <a:endParaRPr lang="en-GB"/>
        </a:p>
      </dgm:t>
    </dgm:pt>
    <dgm:pt modelId="{664A11A0-4778-4C21-AB13-D7642A6968E5}">
      <dgm:prSet phldrT="[Text]"/>
      <dgm:spPr/>
      <dgm:t>
        <a:bodyPr/>
        <a:lstStyle/>
        <a:p>
          <a:r>
            <a:rPr lang="en-GB" dirty="0"/>
            <a:t>Obligation to cooperate with the United Nations and Council of Europe  </a:t>
          </a:r>
        </a:p>
      </dgm:t>
    </dgm:pt>
    <dgm:pt modelId="{BBC56945-E148-409E-AA71-3449A15B4AC8}" type="parTrans" cxnId="{00C06606-D5EE-4A10-B286-EAED20E3FB54}">
      <dgm:prSet/>
      <dgm:spPr/>
      <dgm:t>
        <a:bodyPr/>
        <a:lstStyle/>
        <a:p>
          <a:endParaRPr lang="en-GB"/>
        </a:p>
      </dgm:t>
    </dgm:pt>
    <dgm:pt modelId="{06C4B5BE-E9DB-491A-88E4-E58ED9D4849B}" type="sibTrans" cxnId="{00C06606-D5EE-4A10-B286-EAED20E3FB54}">
      <dgm:prSet/>
      <dgm:spPr/>
      <dgm:t>
        <a:bodyPr/>
        <a:lstStyle/>
        <a:p>
          <a:endParaRPr lang="en-GB"/>
        </a:p>
      </dgm:t>
    </dgm:pt>
    <dgm:pt modelId="{51F795BD-5A58-49EC-90C8-A03AE737486C}">
      <dgm:prSet phldrT="[Text]"/>
      <dgm:spPr/>
      <dgm:t>
        <a:bodyPr/>
        <a:lstStyle/>
        <a:p>
          <a:r>
            <a:rPr lang="en-GB" dirty="0"/>
            <a:t>Must be Independent and Pluralistic and work with others</a:t>
          </a:r>
        </a:p>
      </dgm:t>
    </dgm:pt>
    <dgm:pt modelId="{E281C78E-840A-47AB-A05A-F76B2E3E9010}" type="parTrans" cxnId="{5EF46D5C-46FF-414E-BA44-4DCE03675DD4}">
      <dgm:prSet/>
      <dgm:spPr/>
      <dgm:t>
        <a:bodyPr/>
        <a:lstStyle/>
        <a:p>
          <a:endParaRPr lang="en-GB"/>
        </a:p>
      </dgm:t>
    </dgm:pt>
    <dgm:pt modelId="{58490F2A-24D5-48C6-AC1A-3ED8122AE15F}" type="sibTrans" cxnId="{5EF46D5C-46FF-414E-BA44-4DCE03675DD4}">
      <dgm:prSet/>
      <dgm:spPr/>
      <dgm:t>
        <a:bodyPr/>
        <a:lstStyle/>
        <a:p>
          <a:endParaRPr lang="en-GB"/>
        </a:p>
      </dgm:t>
    </dgm:pt>
    <dgm:pt modelId="{D09689DA-0A10-490C-B64B-9C64AF81A527}">
      <dgm:prSet phldrT="[Text]"/>
      <dgm:spPr/>
      <dgm:t>
        <a:bodyPr/>
        <a:lstStyle/>
        <a:p>
          <a:r>
            <a:rPr lang="en-GB" dirty="0"/>
            <a:t>Support Parliamentarians as Guarantors of Rights (Belgrade Principles.)</a:t>
          </a:r>
        </a:p>
      </dgm:t>
    </dgm:pt>
    <dgm:pt modelId="{56795484-C146-4893-A472-9BB9854B0AE1}" type="parTrans" cxnId="{6BC32456-6F10-4B20-B516-C212124EA98E}">
      <dgm:prSet/>
      <dgm:spPr/>
      <dgm:t>
        <a:bodyPr/>
        <a:lstStyle/>
        <a:p>
          <a:endParaRPr lang="en-GB"/>
        </a:p>
      </dgm:t>
    </dgm:pt>
    <dgm:pt modelId="{C199527F-3D6E-4270-BDE1-1E602F543A2D}" type="sibTrans" cxnId="{6BC32456-6F10-4B20-B516-C212124EA98E}">
      <dgm:prSet/>
      <dgm:spPr/>
      <dgm:t>
        <a:bodyPr/>
        <a:lstStyle/>
        <a:p>
          <a:endParaRPr lang="en-GB"/>
        </a:p>
      </dgm:t>
    </dgm:pt>
    <dgm:pt modelId="{7844D797-7A4C-4425-9809-04139AD5BE77}" type="pres">
      <dgm:prSet presAssocID="{E26F367A-E9F5-47A4-A57F-34CB3B66737B}" presName="diagram" presStyleCnt="0">
        <dgm:presLayoutVars>
          <dgm:dir/>
          <dgm:resizeHandles val="exact"/>
        </dgm:presLayoutVars>
      </dgm:prSet>
      <dgm:spPr/>
    </dgm:pt>
    <dgm:pt modelId="{340F3CE8-BEB0-4C35-A04B-588F300DF884}" type="pres">
      <dgm:prSet presAssocID="{7767060D-6A8F-4BF4-8484-5AA1F4FB71A4}" presName="node" presStyleLbl="node1" presStyleIdx="0" presStyleCnt="5">
        <dgm:presLayoutVars>
          <dgm:bulletEnabled val="1"/>
        </dgm:presLayoutVars>
      </dgm:prSet>
      <dgm:spPr/>
    </dgm:pt>
    <dgm:pt modelId="{F6D008FC-303C-4927-BE52-42C9B2308CA7}" type="pres">
      <dgm:prSet presAssocID="{E8EE4328-6F10-4864-BA86-3F5F6D105796}" presName="sibTrans" presStyleCnt="0"/>
      <dgm:spPr/>
    </dgm:pt>
    <dgm:pt modelId="{B74A4310-E738-4D7B-9C87-5B719F0A3CAD}" type="pres">
      <dgm:prSet presAssocID="{CE14A575-2E4D-4270-91FB-DD345DD11480}" presName="node" presStyleLbl="node1" presStyleIdx="1" presStyleCnt="5">
        <dgm:presLayoutVars>
          <dgm:bulletEnabled val="1"/>
        </dgm:presLayoutVars>
      </dgm:prSet>
      <dgm:spPr/>
    </dgm:pt>
    <dgm:pt modelId="{69E6CEAF-FB84-4538-B90E-C9FFB2831118}" type="pres">
      <dgm:prSet presAssocID="{10F0C63D-20E7-4C3A-818C-A67C695C4DC7}" presName="sibTrans" presStyleCnt="0"/>
      <dgm:spPr/>
    </dgm:pt>
    <dgm:pt modelId="{ED1C220E-F537-4167-A998-4B57AFE61780}" type="pres">
      <dgm:prSet presAssocID="{664A11A0-4778-4C21-AB13-D7642A6968E5}" presName="node" presStyleLbl="node1" presStyleIdx="2" presStyleCnt="5">
        <dgm:presLayoutVars>
          <dgm:bulletEnabled val="1"/>
        </dgm:presLayoutVars>
      </dgm:prSet>
      <dgm:spPr/>
    </dgm:pt>
    <dgm:pt modelId="{7D8D1838-090B-419F-8804-0C0A24985568}" type="pres">
      <dgm:prSet presAssocID="{06C4B5BE-E9DB-491A-88E4-E58ED9D4849B}" presName="sibTrans" presStyleCnt="0"/>
      <dgm:spPr/>
    </dgm:pt>
    <dgm:pt modelId="{7739D19E-AA9E-4044-A310-A35D30FA9936}" type="pres">
      <dgm:prSet presAssocID="{51F795BD-5A58-49EC-90C8-A03AE737486C}" presName="node" presStyleLbl="node1" presStyleIdx="3" presStyleCnt="5">
        <dgm:presLayoutVars>
          <dgm:bulletEnabled val="1"/>
        </dgm:presLayoutVars>
      </dgm:prSet>
      <dgm:spPr/>
    </dgm:pt>
    <dgm:pt modelId="{D80D7B62-7331-49C5-B7AE-8B223CA5CC4C}" type="pres">
      <dgm:prSet presAssocID="{58490F2A-24D5-48C6-AC1A-3ED8122AE15F}" presName="sibTrans" presStyleCnt="0"/>
      <dgm:spPr/>
    </dgm:pt>
    <dgm:pt modelId="{81958D34-C971-419C-A3B3-D1BA64CA3820}" type="pres">
      <dgm:prSet presAssocID="{D09689DA-0A10-490C-B64B-9C64AF81A527}" presName="node" presStyleLbl="node1" presStyleIdx="4" presStyleCnt="5">
        <dgm:presLayoutVars>
          <dgm:bulletEnabled val="1"/>
        </dgm:presLayoutVars>
      </dgm:prSet>
      <dgm:spPr/>
    </dgm:pt>
  </dgm:ptLst>
  <dgm:cxnLst>
    <dgm:cxn modelId="{00C06606-D5EE-4A10-B286-EAED20E3FB54}" srcId="{E26F367A-E9F5-47A4-A57F-34CB3B66737B}" destId="{664A11A0-4778-4C21-AB13-D7642A6968E5}" srcOrd="2" destOrd="0" parTransId="{BBC56945-E148-409E-AA71-3449A15B4AC8}" sibTransId="{06C4B5BE-E9DB-491A-88E4-E58ED9D4849B}"/>
    <dgm:cxn modelId="{F3EC6F0E-F5FD-462F-A02A-FE24BB0FA182}" type="presOf" srcId="{51F795BD-5A58-49EC-90C8-A03AE737486C}" destId="{7739D19E-AA9E-4044-A310-A35D30FA9936}" srcOrd="0" destOrd="0" presId="urn:microsoft.com/office/officeart/2005/8/layout/default"/>
    <dgm:cxn modelId="{00817F2F-CCF3-474B-8FC1-2A94C440B8CF}" type="presOf" srcId="{D09689DA-0A10-490C-B64B-9C64AF81A527}" destId="{81958D34-C971-419C-A3B3-D1BA64CA3820}" srcOrd="0" destOrd="0" presId="urn:microsoft.com/office/officeart/2005/8/layout/default"/>
    <dgm:cxn modelId="{B223A831-BB47-4E78-9651-20CE3644370F}" type="presOf" srcId="{E26F367A-E9F5-47A4-A57F-34CB3B66737B}" destId="{7844D797-7A4C-4425-9809-04139AD5BE77}" srcOrd="0" destOrd="0" presId="urn:microsoft.com/office/officeart/2005/8/layout/default"/>
    <dgm:cxn modelId="{5EF46D5C-46FF-414E-BA44-4DCE03675DD4}" srcId="{E26F367A-E9F5-47A4-A57F-34CB3B66737B}" destId="{51F795BD-5A58-49EC-90C8-A03AE737486C}" srcOrd="3" destOrd="0" parTransId="{E281C78E-840A-47AB-A05A-F76B2E3E9010}" sibTransId="{58490F2A-24D5-48C6-AC1A-3ED8122AE15F}"/>
    <dgm:cxn modelId="{0B4A3648-731E-461C-ABC9-DA607010E6A5}" type="presOf" srcId="{7767060D-6A8F-4BF4-8484-5AA1F4FB71A4}" destId="{340F3CE8-BEB0-4C35-A04B-588F300DF884}" srcOrd="0" destOrd="0" presId="urn:microsoft.com/office/officeart/2005/8/layout/default"/>
    <dgm:cxn modelId="{F146E052-9817-4369-A796-DEA26C560448}" type="presOf" srcId="{664A11A0-4778-4C21-AB13-D7642A6968E5}" destId="{ED1C220E-F537-4167-A998-4B57AFE61780}" srcOrd="0" destOrd="0" presId="urn:microsoft.com/office/officeart/2005/8/layout/default"/>
    <dgm:cxn modelId="{6BC32456-6F10-4B20-B516-C212124EA98E}" srcId="{E26F367A-E9F5-47A4-A57F-34CB3B66737B}" destId="{D09689DA-0A10-490C-B64B-9C64AF81A527}" srcOrd="4" destOrd="0" parTransId="{56795484-C146-4893-A472-9BB9854B0AE1}" sibTransId="{C199527F-3D6E-4270-BDE1-1E602F543A2D}"/>
    <dgm:cxn modelId="{6801C79F-8A8F-4BE8-BD77-6CC5AA5A1B2E}" srcId="{E26F367A-E9F5-47A4-A57F-34CB3B66737B}" destId="{CE14A575-2E4D-4270-91FB-DD345DD11480}" srcOrd="1" destOrd="0" parTransId="{D3ACBF21-AA0F-46CF-83F5-9047487599A0}" sibTransId="{10F0C63D-20E7-4C3A-818C-A67C695C4DC7}"/>
    <dgm:cxn modelId="{7EFF94AC-60B4-4FF5-808B-E51E02AEC3DA}" type="presOf" srcId="{CE14A575-2E4D-4270-91FB-DD345DD11480}" destId="{B74A4310-E738-4D7B-9C87-5B719F0A3CAD}" srcOrd="0" destOrd="0" presId="urn:microsoft.com/office/officeart/2005/8/layout/default"/>
    <dgm:cxn modelId="{C9977BC6-80B2-4FA9-8EC5-954AA2F8E4A2}" srcId="{E26F367A-E9F5-47A4-A57F-34CB3B66737B}" destId="{7767060D-6A8F-4BF4-8484-5AA1F4FB71A4}" srcOrd="0" destOrd="0" parTransId="{2AB487AC-6F44-4A12-A5CE-56CD407BC380}" sibTransId="{E8EE4328-6F10-4864-BA86-3F5F6D105796}"/>
    <dgm:cxn modelId="{BECDE50D-248E-4148-9CF9-508F937153EF}" type="presParOf" srcId="{7844D797-7A4C-4425-9809-04139AD5BE77}" destId="{340F3CE8-BEB0-4C35-A04B-588F300DF884}" srcOrd="0" destOrd="0" presId="urn:microsoft.com/office/officeart/2005/8/layout/default"/>
    <dgm:cxn modelId="{48A3DDA5-3B9B-494A-A185-B5FEEE07D1A0}" type="presParOf" srcId="{7844D797-7A4C-4425-9809-04139AD5BE77}" destId="{F6D008FC-303C-4927-BE52-42C9B2308CA7}" srcOrd="1" destOrd="0" presId="urn:microsoft.com/office/officeart/2005/8/layout/default"/>
    <dgm:cxn modelId="{F97813D0-E873-4EA3-97D2-C000D810B75C}" type="presParOf" srcId="{7844D797-7A4C-4425-9809-04139AD5BE77}" destId="{B74A4310-E738-4D7B-9C87-5B719F0A3CAD}" srcOrd="2" destOrd="0" presId="urn:microsoft.com/office/officeart/2005/8/layout/default"/>
    <dgm:cxn modelId="{EBADBD46-E031-45A9-B276-2D38FFC69813}" type="presParOf" srcId="{7844D797-7A4C-4425-9809-04139AD5BE77}" destId="{69E6CEAF-FB84-4538-B90E-C9FFB2831118}" srcOrd="3" destOrd="0" presId="urn:microsoft.com/office/officeart/2005/8/layout/default"/>
    <dgm:cxn modelId="{D8F5F6A9-5550-4BB3-AE2B-F28BD08BC8FF}" type="presParOf" srcId="{7844D797-7A4C-4425-9809-04139AD5BE77}" destId="{ED1C220E-F537-4167-A998-4B57AFE61780}" srcOrd="4" destOrd="0" presId="urn:microsoft.com/office/officeart/2005/8/layout/default"/>
    <dgm:cxn modelId="{E7F64362-67F4-4AD5-86E0-48AA6EBBA40C}" type="presParOf" srcId="{7844D797-7A4C-4425-9809-04139AD5BE77}" destId="{7D8D1838-090B-419F-8804-0C0A24985568}" srcOrd="5" destOrd="0" presId="urn:microsoft.com/office/officeart/2005/8/layout/default"/>
    <dgm:cxn modelId="{3020A349-C3D6-42D0-98D2-BA009A0D91D6}" type="presParOf" srcId="{7844D797-7A4C-4425-9809-04139AD5BE77}" destId="{7739D19E-AA9E-4044-A310-A35D30FA9936}" srcOrd="6" destOrd="0" presId="urn:microsoft.com/office/officeart/2005/8/layout/default"/>
    <dgm:cxn modelId="{C2B5AA2B-AD74-44DC-B50D-F1505C638928}" type="presParOf" srcId="{7844D797-7A4C-4425-9809-04139AD5BE77}" destId="{D80D7B62-7331-49C5-B7AE-8B223CA5CC4C}" srcOrd="7" destOrd="0" presId="urn:microsoft.com/office/officeart/2005/8/layout/default"/>
    <dgm:cxn modelId="{EFD6D068-5291-4F7E-B47C-B84C3592B15B}" type="presParOf" srcId="{7844D797-7A4C-4425-9809-04139AD5BE77}" destId="{81958D34-C971-419C-A3B3-D1BA64CA3820}"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5182789-10A6-4525-8DC2-C89B28C24F44}"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GB"/>
        </a:p>
      </dgm:t>
    </dgm:pt>
    <dgm:pt modelId="{201EA9BF-3130-4EE5-AC2F-D944FE9E0ECE}">
      <dgm:prSet phldrT="[Text]"/>
      <dgm:spPr/>
      <dgm:t>
        <a:bodyPr/>
        <a:lstStyle/>
        <a:p>
          <a:r>
            <a:rPr lang="en-GB" dirty="0"/>
            <a:t>Interactive dialogue </a:t>
          </a:r>
        </a:p>
      </dgm:t>
    </dgm:pt>
    <dgm:pt modelId="{3CC3CBD0-B5C5-4C8A-8E0B-21CBC796A5D4}" type="parTrans" cxnId="{1AE4CBF5-DD8A-4A9E-B82D-B31B7A1ADBB9}">
      <dgm:prSet/>
      <dgm:spPr/>
      <dgm:t>
        <a:bodyPr/>
        <a:lstStyle/>
        <a:p>
          <a:endParaRPr lang="en-GB"/>
        </a:p>
      </dgm:t>
    </dgm:pt>
    <dgm:pt modelId="{17D1D990-5ED3-49C7-8116-71D953AE248E}" type="sibTrans" cxnId="{1AE4CBF5-DD8A-4A9E-B82D-B31B7A1ADBB9}">
      <dgm:prSet/>
      <dgm:spPr/>
      <dgm:t>
        <a:bodyPr/>
        <a:lstStyle/>
        <a:p>
          <a:endParaRPr lang="en-GB"/>
        </a:p>
      </dgm:t>
    </dgm:pt>
    <dgm:pt modelId="{60BB2426-8A7D-4FAD-A7B5-880D42F4C363}">
      <dgm:prSet phldrT="[Text]"/>
      <dgm:spPr/>
      <dgm:t>
        <a:bodyPr/>
        <a:lstStyle/>
        <a:p>
          <a:r>
            <a:rPr lang="en-GB" dirty="0"/>
            <a:t> NHRIS and NGOs promote implementation of COs</a:t>
          </a:r>
        </a:p>
      </dgm:t>
    </dgm:pt>
    <dgm:pt modelId="{69B559D8-47A5-4C9D-B769-565A780BDF54}" type="parTrans" cxnId="{F48B664C-CCBF-4D81-953E-D873C323156B}">
      <dgm:prSet/>
      <dgm:spPr/>
      <dgm:t>
        <a:bodyPr/>
        <a:lstStyle/>
        <a:p>
          <a:endParaRPr lang="en-GB"/>
        </a:p>
      </dgm:t>
    </dgm:pt>
    <dgm:pt modelId="{A37BB323-C3D5-40C6-A660-2BAAD9294E49}" type="sibTrans" cxnId="{F48B664C-CCBF-4D81-953E-D873C323156B}">
      <dgm:prSet/>
      <dgm:spPr/>
      <dgm:t>
        <a:bodyPr/>
        <a:lstStyle/>
        <a:p>
          <a:endParaRPr lang="en-GB"/>
        </a:p>
      </dgm:t>
    </dgm:pt>
    <dgm:pt modelId="{4520F5DE-8B90-4D5D-9814-3833A8A48DB4}">
      <dgm:prSet phldrT="[Text]"/>
      <dgm:spPr/>
      <dgm:t>
        <a:bodyPr/>
        <a:lstStyle/>
        <a:p>
          <a:r>
            <a:rPr lang="en-GB" dirty="0"/>
            <a:t>NGOs and NHRIs report</a:t>
          </a:r>
        </a:p>
      </dgm:t>
    </dgm:pt>
    <dgm:pt modelId="{8D747CBE-42C6-425F-8EF7-9B1C2E5D5387}" type="parTrans" cxnId="{9110091B-C3E0-4B22-85B1-B54FA44F3287}">
      <dgm:prSet/>
      <dgm:spPr/>
      <dgm:t>
        <a:bodyPr/>
        <a:lstStyle/>
        <a:p>
          <a:endParaRPr lang="en-GB"/>
        </a:p>
      </dgm:t>
    </dgm:pt>
    <dgm:pt modelId="{8F34E75B-17FE-45C5-B146-E35A16FCD687}" type="sibTrans" cxnId="{9110091B-C3E0-4B22-85B1-B54FA44F3287}">
      <dgm:prSet/>
      <dgm:spPr/>
      <dgm:t>
        <a:bodyPr/>
        <a:lstStyle/>
        <a:p>
          <a:endParaRPr lang="en-GB"/>
        </a:p>
      </dgm:t>
    </dgm:pt>
    <dgm:pt modelId="{C09F59D1-E421-478B-8974-8B27BEF9251F}">
      <dgm:prSet phldrT="[Text]"/>
      <dgm:spPr/>
      <dgm:t>
        <a:bodyPr/>
        <a:lstStyle/>
        <a:p>
          <a:r>
            <a:rPr lang="en-GB" dirty="0"/>
            <a:t>CERD sends List of Themes </a:t>
          </a:r>
        </a:p>
      </dgm:t>
    </dgm:pt>
    <dgm:pt modelId="{312B369F-482B-4CBF-8140-696365DC9E73}" type="parTrans" cxnId="{F7785199-5363-4DDE-AB47-AD0381F29E97}">
      <dgm:prSet/>
      <dgm:spPr/>
      <dgm:t>
        <a:bodyPr/>
        <a:lstStyle/>
        <a:p>
          <a:endParaRPr lang="en-GB"/>
        </a:p>
      </dgm:t>
    </dgm:pt>
    <dgm:pt modelId="{2D4976C9-5364-4C90-8FB6-9705219E936A}" type="sibTrans" cxnId="{F7785199-5363-4DDE-AB47-AD0381F29E97}">
      <dgm:prSet/>
      <dgm:spPr/>
      <dgm:t>
        <a:bodyPr/>
        <a:lstStyle/>
        <a:p>
          <a:endParaRPr lang="en-GB"/>
        </a:p>
      </dgm:t>
    </dgm:pt>
    <dgm:pt modelId="{A7C1C9E6-D754-47F6-B266-1FB7215174D3}">
      <dgm:prSet phldrT="[Text]"/>
      <dgm:spPr/>
      <dgm:t>
        <a:bodyPr/>
        <a:lstStyle/>
        <a:p>
          <a:r>
            <a:rPr lang="en-GB" dirty="0"/>
            <a:t>NGOs and NHRIs report </a:t>
          </a:r>
        </a:p>
      </dgm:t>
    </dgm:pt>
    <dgm:pt modelId="{35ED87FB-C7E6-498C-9C40-CB50E0E5B700}" type="parTrans" cxnId="{B48F1847-5A50-4A95-B535-3E5410DAD8EB}">
      <dgm:prSet/>
      <dgm:spPr/>
      <dgm:t>
        <a:bodyPr/>
        <a:lstStyle/>
        <a:p>
          <a:endParaRPr lang="en-GB"/>
        </a:p>
      </dgm:t>
    </dgm:pt>
    <dgm:pt modelId="{50457DDC-A4AB-412F-B18B-7952839FCFC2}" type="sibTrans" cxnId="{B48F1847-5A50-4A95-B535-3E5410DAD8EB}">
      <dgm:prSet/>
      <dgm:spPr/>
      <dgm:t>
        <a:bodyPr/>
        <a:lstStyle/>
        <a:p>
          <a:endParaRPr lang="en-GB"/>
        </a:p>
      </dgm:t>
    </dgm:pt>
    <dgm:pt modelId="{505F64DC-921E-4943-9885-C55C662E9BC3}">
      <dgm:prSet phldrT="[Text]"/>
      <dgm:spPr/>
      <dgm:t>
        <a:bodyPr/>
        <a:lstStyle/>
        <a:p>
          <a:r>
            <a:rPr lang="en-GB" dirty="0"/>
            <a:t>Private Briefing </a:t>
          </a:r>
        </a:p>
      </dgm:t>
    </dgm:pt>
    <dgm:pt modelId="{22EFE9B3-DEF1-42EF-A004-9A96A47FA126}" type="parTrans" cxnId="{020FAA62-C32D-405F-81BD-F39C7B2AB1A7}">
      <dgm:prSet/>
      <dgm:spPr/>
      <dgm:t>
        <a:bodyPr/>
        <a:lstStyle/>
        <a:p>
          <a:endParaRPr lang="en-GB"/>
        </a:p>
      </dgm:t>
    </dgm:pt>
    <dgm:pt modelId="{170302A3-A4C8-431A-A879-0E590A4CBFF1}" type="sibTrans" cxnId="{020FAA62-C32D-405F-81BD-F39C7B2AB1A7}">
      <dgm:prSet/>
      <dgm:spPr/>
      <dgm:t>
        <a:bodyPr/>
        <a:lstStyle/>
        <a:p>
          <a:endParaRPr lang="en-GB"/>
        </a:p>
      </dgm:t>
    </dgm:pt>
    <dgm:pt modelId="{84C5F80E-1B19-45B0-9D54-FB04A1D68F34}">
      <dgm:prSet phldrT="[Text]"/>
      <dgm:spPr/>
      <dgm:t>
        <a:bodyPr/>
        <a:lstStyle/>
        <a:p>
          <a:r>
            <a:rPr lang="en-GB" dirty="0"/>
            <a:t>Make Recommendations – Concluding Observations </a:t>
          </a:r>
        </a:p>
      </dgm:t>
    </dgm:pt>
    <dgm:pt modelId="{0ED81502-C9B9-48C2-9B20-8CA7A018A104}" type="parTrans" cxnId="{52D39119-91E3-4E19-8068-04C8A7C7892F}">
      <dgm:prSet/>
      <dgm:spPr/>
      <dgm:t>
        <a:bodyPr/>
        <a:lstStyle/>
        <a:p>
          <a:endParaRPr lang="en-GB"/>
        </a:p>
      </dgm:t>
    </dgm:pt>
    <dgm:pt modelId="{67DDE208-96E0-497B-A857-B4C1F3A2BC03}" type="sibTrans" cxnId="{52D39119-91E3-4E19-8068-04C8A7C7892F}">
      <dgm:prSet/>
      <dgm:spPr/>
      <dgm:t>
        <a:bodyPr/>
        <a:lstStyle/>
        <a:p>
          <a:endParaRPr lang="en-GB"/>
        </a:p>
      </dgm:t>
    </dgm:pt>
    <dgm:pt modelId="{355E2950-6B44-4749-9E74-32226852EC33}" type="pres">
      <dgm:prSet presAssocID="{A5182789-10A6-4525-8DC2-C89B28C24F44}" presName="Name0" presStyleCnt="0">
        <dgm:presLayoutVars>
          <dgm:dir/>
          <dgm:resizeHandles val="exact"/>
        </dgm:presLayoutVars>
      </dgm:prSet>
      <dgm:spPr/>
    </dgm:pt>
    <dgm:pt modelId="{511C0DF0-7A82-44B8-B54C-3EA7FC0EC359}" type="pres">
      <dgm:prSet presAssocID="{A5182789-10A6-4525-8DC2-C89B28C24F44}" presName="cycle" presStyleCnt="0"/>
      <dgm:spPr/>
    </dgm:pt>
    <dgm:pt modelId="{55A31222-AA1D-4A27-8493-81EFD4B70038}" type="pres">
      <dgm:prSet presAssocID="{201EA9BF-3130-4EE5-AC2F-D944FE9E0ECE}" presName="nodeFirstNode" presStyleLbl="node1" presStyleIdx="0" presStyleCnt="7">
        <dgm:presLayoutVars>
          <dgm:bulletEnabled val="1"/>
        </dgm:presLayoutVars>
      </dgm:prSet>
      <dgm:spPr/>
    </dgm:pt>
    <dgm:pt modelId="{E75E156A-F264-4039-B98F-015328E12D1B}" type="pres">
      <dgm:prSet presAssocID="{17D1D990-5ED3-49C7-8116-71D953AE248E}" presName="sibTransFirstNode" presStyleLbl="bgShp" presStyleIdx="0" presStyleCnt="1"/>
      <dgm:spPr/>
    </dgm:pt>
    <dgm:pt modelId="{13340C69-C786-4B44-9707-2D5CED008E62}" type="pres">
      <dgm:prSet presAssocID="{84C5F80E-1B19-45B0-9D54-FB04A1D68F34}" presName="nodeFollowingNodes" presStyleLbl="node1" presStyleIdx="1" presStyleCnt="7">
        <dgm:presLayoutVars>
          <dgm:bulletEnabled val="1"/>
        </dgm:presLayoutVars>
      </dgm:prSet>
      <dgm:spPr/>
    </dgm:pt>
    <dgm:pt modelId="{54D190C2-8D85-40F5-80F8-1FA692DF72FA}" type="pres">
      <dgm:prSet presAssocID="{60BB2426-8A7D-4FAD-A7B5-880D42F4C363}" presName="nodeFollowingNodes" presStyleLbl="node1" presStyleIdx="2" presStyleCnt="7">
        <dgm:presLayoutVars>
          <dgm:bulletEnabled val="1"/>
        </dgm:presLayoutVars>
      </dgm:prSet>
      <dgm:spPr/>
    </dgm:pt>
    <dgm:pt modelId="{0F5AC7E5-5EBA-47A6-9942-E2C51D049014}" type="pres">
      <dgm:prSet presAssocID="{4520F5DE-8B90-4D5D-9814-3833A8A48DB4}" presName="nodeFollowingNodes" presStyleLbl="node1" presStyleIdx="3" presStyleCnt="7">
        <dgm:presLayoutVars>
          <dgm:bulletEnabled val="1"/>
        </dgm:presLayoutVars>
      </dgm:prSet>
      <dgm:spPr/>
    </dgm:pt>
    <dgm:pt modelId="{83CCF8C4-43A2-48B7-918D-1AC1854F8DF6}" type="pres">
      <dgm:prSet presAssocID="{C09F59D1-E421-478B-8974-8B27BEF9251F}" presName="nodeFollowingNodes" presStyleLbl="node1" presStyleIdx="4" presStyleCnt="7">
        <dgm:presLayoutVars>
          <dgm:bulletEnabled val="1"/>
        </dgm:presLayoutVars>
      </dgm:prSet>
      <dgm:spPr/>
    </dgm:pt>
    <dgm:pt modelId="{D919B9F4-4410-4E0D-A07A-AF14623EB916}" type="pres">
      <dgm:prSet presAssocID="{A7C1C9E6-D754-47F6-B266-1FB7215174D3}" presName="nodeFollowingNodes" presStyleLbl="node1" presStyleIdx="5" presStyleCnt="7">
        <dgm:presLayoutVars>
          <dgm:bulletEnabled val="1"/>
        </dgm:presLayoutVars>
      </dgm:prSet>
      <dgm:spPr/>
    </dgm:pt>
    <dgm:pt modelId="{BBAB7439-BB0F-48F9-9E31-F0C55C04F626}" type="pres">
      <dgm:prSet presAssocID="{505F64DC-921E-4943-9885-C55C662E9BC3}" presName="nodeFollowingNodes" presStyleLbl="node1" presStyleIdx="6" presStyleCnt="7">
        <dgm:presLayoutVars>
          <dgm:bulletEnabled val="1"/>
        </dgm:presLayoutVars>
      </dgm:prSet>
      <dgm:spPr/>
    </dgm:pt>
  </dgm:ptLst>
  <dgm:cxnLst>
    <dgm:cxn modelId="{52D39119-91E3-4E19-8068-04C8A7C7892F}" srcId="{A5182789-10A6-4525-8DC2-C89B28C24F44}" destId="{84C5F80E-1B19-45B0-9D54-FB04A1D68F34}" srcOrd="1" destOrd="0" parTransId="{0ED81502-C9B9-48C2-9B20-8CA7A018A104}" sibTransId="{67DDE208-96E0-497B-A857-B4C1F3A2BC03}"/>
    <dgm:cxn modelId="{9110091B-C3E0-4B22-85B1-B54FA44F3287}" srcId="{A5182789-10A6-4525-8DC2-C89B28C24F44}" destId="{4520F5DE-8B90-4D5D-9814-3833A8A48DB4}" srcOrd="3" destOrd="0" parTransId="{8D747CBE-42C6-425F-8EF7-9B1C2E5D5387}" sibTransId="{8F34E75B-17FE-45C5-B146-E35A16FCD687}"/>
    <dgm:cxn modelId="{2EADAF1E-305B-439E-974D-717F8CFAF216}" type="presOf" srcId="{A5182789-10A6-4525-8DC2-C89B28C24F44}" destId="{355E2950-6B44-4749-9E74-32226852EC33}" srcOrd="0" destOrd="0" presId="urn:microsoft.com/office/officeart/2005/8/layout/cycle3"/>
    <dgm:cxn modelId="{4A3CB834-67E2-4FA4-A5D4-EF78E9D6C640}" type="presOf" srcId="{84C5F80E-1B19-45B0-9D54-FB04A1D68F34}" destId="{13340C69-C786-4B44-9707-2D5CED008E62}" srcOrd="0" destOrd="0" presId="urn:microsoft.com/office/officeart/2005/8/layout/cycle3"/>
    <dgm:cxn modelId="{EDEFD03F-5B18-443A-ABE2-0E49430FB84F}" type="presOf" srcId="{201EA9BF-3130-4EE5-AC2F-D944FE9E0ECE}" destId="{55A31222-AA1D-4A27-8493-81EFD4B70038}" srcOrd="0" destOrd="0" presId="urn:microsoft.com/office/officeart/2005/8/layout/cycle3"/>
    <dgm:cxn modelId="{82E7895E-97DC-4247-90BD-E0960C950F49}" type="presOf" srcId="{60BB2426-8A7D-4FAD-A7B5-880D42F4C363}" destId="{54D190C2-8D85-40F5-80F8-1FA692DF72FA}" srcOrd="0" destOrd="0" presId="urn:microsoft.com/office/officeart/2005/8/layout/cycle3"/>
    <dgm:cxn modelId="{020FAA62-C32D-405F-81BD-F39C7B2AB1A7}" srcId="{A5182789-10A6-4525-8DC2-C89B28C24F44}" destId="{505F64DC-921E-4943-9885-C55C662E9BC3}" srcOrd="6" destOrd="0" parTransId="{22EFE9B3-DEF1-42EF-A004-9A96A47FA126}" sibTransId="{170302A3-A4C8-431A-A879-0E590A4CBFF1}"/>
    <dgm:cxn modelId="{B48F1847-5A50-4A95-B535-3E5410DAD8EB}" srcId="{A5182789-10A6-4525-8DC2-C89B28C24F44}" destId="{A7C1C9E6-D754-47F6-B266-1FB7215174D3}" srcOrd="5" destOrd="0" parTransId="{35ED87FB-C7E6-498C-9C40-CB50E0E5B700}" sibTransId="{50457DDC-A4AB-412F-B18B-7952839FCFC2}"/>
    <dgm:cxn modelId="{1883844A-300F-48A1-8F3E-585EBEAFDC08}" type="presOf" srcId="{A7C1C9E6-D754-47F6-B266-1FB7215174D3}" destId="{D919B9F4-4410-4E0D-A07A-AF14623EB916}" srcOrd="0" destOrd="0" presId="urn:microsoft.com/office/officeart/2005/8/layout/cycle3"/>
    <dgm:cxn modelId="{F48B664C-CCBF-4D81-953E-D873C323156B}" srcId="{A5182789-10A6-4525-8DC2-C89B28C24F44}" destId="{60BB2426-8A7D-4FAD-A7B5-880D42F4C363}" srcOrd="2" destOrd="0" parTransId="{69B559D8-47A5-4C9D-B769-565A780BDF54}" sibTransId="{A37BB323-C3D5-40C6-A660-2BAAD9294E49}"/>
    <dgm:cxn modelId="{DBC2E756-4D1E-480D-A80B-0514A0A0364D}" type="presOf" srcId="{4520F5DE-8B90-4D5D-9814-3833A8A48DB4}" destId="{0F5AC7E5-5EBA-47A6-9942-E2C51D049014}" srcOrd="0" destOrd="0" presId="urn:microsoft.com/office/officeart/2005/8/layout/cycle3"/>
    <dgm:cxn modelId="{F7785199-5363-4DDE-AB47-AD0381F29E97}" srcId="{A5182789-10A6-4525-8DC2-C89B28C24F44}" destId="{C09F59D1-E421-478B-8974-8B27BEF9251F}" srcOrd="4" destOrd="0" parTransId="{312B369F-482B-4CBF-8140-696365DC9E73}" sibTransId="{2D4976C9-5364-4C90-8FB6-9705219E936A}"/>
    <dgm:cxn modelId="{D52CA0DF-4A79-4DCD-A8B4-0DA6DA68F51A}" type="presOf" srcId="{17D1D990-5ED3-49C7-8116-71D953AE248E}" destId="{E75E156A-F264-4039-B98F-015328E12D1B}" srcOrd="0" destOrd="0" presId="urn:microsoft.com/office/officeart/2005/8/layout/cycle3"/>
    <dgm:cxn modelId="{096B73EE-0FEE-43DB-A031-35540E49305F}" type="presOf" srcId="{C09F59D1-E421-478B-8974-8B27BEF9251F}" destId="{83CCF8C4-43A2-48B7-918D-1AC1854F8DF6}" srcOrd="0" destOrd="0" presId="urn:microsoft.com/office/officeart/2005/8/layout/cycle3"/>
    <dgm:cxn modelId="{1AE4CBF5-DD8A-4A9E-B82D-B31B7A1ADBB9}" srcId="{A5182789-10A6-4525-8DC2-C89B28C24F44}" destId="{201EA9BF-3130-4EE5-AC2F-D944FE9E0ECE}" srcOrd="0" destOrd="0" parTransId="{3CC3CBD0-B5C5-4C8A-8E0B-21CBC796A5D4}" sibTransId="{17D1D990-5ED3-49C7-8116-71D953AE248E}"/>
    <dgm:cxn modelId="{02554AFF-8E94-4233-8E60-C89B72A6076C}" type="presOf" srcId="{505F64DC-921E-4943-9885-C55C662E9BC3}" destId="{BBAB7439-BB0F-48F9-9E31-F0C55C04F626}" srcOrd="0" destOrd="0" presId="urn:microsoft.com/office/officeart/2005/8/layout/cycle3"/>
    <dgm:cxn modelId="{C682D780-0781-422D-A789-4D69666CFDA0}" type="presParOf" srcId="{355E2950-6B44-4749-9E74-32226852EC33}" destId="{511C0DF0-7A82-44B8-B54C-3EA7FC0EC359}" srcOrd="0" destOrd="0" presId="urn:microsoft.com/office/officeart/2005/8/layout/cycle3"/>
    <dgm:cxn modelId="{FBB9A90E-FAE9-4B14-BEB2-9ECC54245B9A}" type="presParOf" srcId="{511C0DF0-7A82-44B8-B54C-3EA7FC0EC359}" destId="{55A31222-AA1D-4A27-8493-81EFD4B70038}" srcOrd="0" destOrd="0" presId="urn:microsoft.com/office/officeart/2005/8/layout/cycle3"/>
    <dgm:cxn modelId="{7A16F58B-1C27-4F88-8676-08ED3544AD9C}" type="presParOf" srcId="{511C0DF0-7A82-44B8-B54C-3EA7FC0EC359}" destId="{E75E156A-F264-4039-B98F-015328E12D1B}" srcOrd="1" destOrd="0" presId="urn:microsoft.com/office/officeart/2005/8/layout/cycle3"/>
    <dgm:cxn modelId="{88A0DD34-9871-424A-B7FD-74FC385EF021}" type="presParOf" srcId="{511C0DF0-7A82-44B8-B54C-3EA7FC0EC359}" destId="{13340C69-C786-4B44-9707-2D5CED008E62}" srcOrd="2" destOrd="0" presId="urn:microsoft.com/office/officeart/2005/8/layout/cycle3"/>
    <dgm:cxn modelId="{93C70781-C2D3-46BC-BCEE-F1CAA3CB4570}" type="presParOf" srcId="{511C0DF0-7A82-44B8-B54C-3EA7FC0EC359}" destId="{54D190C2-8D85-40F5-80F8-1FA692DF72FA}" srcOrd="3" destOrd="0" presId="urn:microsoft.com/office/officeart/2005/8/layout/cycle3"/>
    <dgm:cxn modelId="{23A35BF7-0586-4FFF-B798-0D4CCADF7D99}" type="presParOf" srcId="{511C0DF0-7A82-44B8-B54C-3EA7FC0EC359}" destId="{0F5AC7E5-5EBA-47A6-9942-E2C51D049014}" srcOrd="4" destOrd="0" presId="urn:microsoft.com/office/officeart/2005/8/layout/cycle3"/>
    <dgm:cxn modelId="{BEF9A0E9-81AD-4D76-B7D7-7E402585ADD8}" type="presParOf" srcId="{511C0DF0-7A82-44B8-B54C-3EA7FC0EC359}" destId="{83CCF8C4-43A2-48B7-918D-1AC1854F8DF6}" srcOrd="5" destOrd="0" presId="urn:microsoft.com/office/officeart/2005/8/layout/cycle3"/>
    <dgm:cxn modelId="{24DDB149-6F1D-42A3-8EEB-382E9F20127B}" type="presParOf" srcId="{511C0DF0-7A82-44B8-B54C-3EA7FC0EC359}" destId="{D919B9F4-4410-4E0D-A07A-AF14623EB916}" srcOrd="6" destOrd="0" presId="urn:microsoft.com/office/officeart/2005/8/layout/cycle3"/>
    <dgm:cxn modelId="{8FC90A0D-F0BE-41A3-83FD-EF123F8D8664}" type="presParOf" srcId="{511C0DF0-7A82-44B8-B54C-3EA7FC0EC359}" destId="{BBAB7439-BB0F-48F9-9E31-F0C55C04F626}" srcOrd="7"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211CE75-A21A-492D-BCF7-1E30EFB8C54C}" type="doc">
      <dgm:prSet loTypeId="urn:microsoft.com/office/officeart/2005/8/layout/process1" loCatId="process" qsTypeId="urn:microsoft.com/office/officeart/2005/8/quickstyle/simple2" qsCatId="simple" csTypeId="urn:microsoft.com/office/officeart/2005/8/colors/accent2_1" csCatId="accent2" phldr="1"/>
      <dgm:spPr/>
    </dgm:pt>
    <dgm:pt modelId="{6DE0D251-17FD-4DB4-80DE-91C20BB1967E}">
      <dgm:prSet phldrT="[Text]"/>
      <dgm:spPr/>
      <dgm:t>
        <a:bodyPr/>
        <a:lstStyle/>
        <a:p>
          <a:r>
            <a:rPr lang="en-GB" dirty="0"/>
            <a:t>List of Issues Letter May 2024</a:t>
          </a:r>
        </a:p>
      </dgm:t>
    </dgm:pt>
    <dgm:pt modelId="{22B85EAE-0A36-46C6-8842-BE599D013940}" type="parTrans" cxnId="{9DCFD5AB-EC22-4789-BEB8-1E2F8CE3B65D}">
      <dgm:prSet/>
      <dgm:spPr/>
      <dgm:t>
        <a:bodyPr/>
        <a:lstStyle/>
        <a:p>
          <a:endParaRPr lang="en-GB"/>
        </a:p>
      </dgm:t>
    </dgm:pt>
    <dgm:pt modelId="{D414E990-D61E-4961-85C5-49B317F3F03A}" type="sibTrans" cxnId="{9DCFD5AB-EC22-4789-BEB8-1E2F8CE3B65D}">
      <dgm:prSet/>
      <dgm:spPr/>
      <dgm:t>
        <a:bodyPr/>
        <a:lstStyle/>
        <a:p>
          <a:endParaRPr lang="en-GB"/>
        </a:p>
      </dgm:t>
    </dgm:pt>
    <dgm:pt modelId="{38A575BB-76F4-416F-AD2F-C1BAFCDE1568}">
      <dgm:prSet phldrT="[Text]"/>
      <dgm:spPr/>
      <dgm:t>
        <a:bodyPr/>
        <a:lstStyle/>
        <a:p>
          <a:r>
            <a:rPr lang="en-GB" dirty="0"/>
            <a:t>Civil Society Engagement </a:t>
          </a:r>
        </a:p>
      </dgm:t>
    </dgm:pt>
    <dgm:pt modelId="{BC4CE804-E07B-43E7-A804-D4E7E5057227}" type="parTrans" cxnId="{BC650D2F-7F20-4363-8CA6-7F47051C5304}">
      <dgm:prSet/>
      <dgm:spPr/>
      <dgm:t>
        <a:bodyPr/>
        <a:lstStyle/>
        <a:p>
          <a:endParaRPr lang="en-GB"/>
        </a:p>
      </dgm:t>
    </dgm:pt>
    <dgm:pt modelId="{3DAE469A-5211-4388-BD6E-37BB94F48B50}" type="sibTrans" cxnId="{BC650D2F-7F20-4363-8CA6-7F47051C5304}">
      <dgm:prSet/>
      <dgm:spPr/>
      <dgm:t>
        <a:bodyPr/>
        <a:lstStyle/>
        <a:p>
          <a:endParaRPr lang="en-GB"/>
        </a:p>
      </dgm:t>
    </dgm:pt>
    <dgm:pt modelId="{E5480010-2E28-4B28-8513-051EDA8C7941}">
      <dgm:prSet phldrT="[Text]"/>
      <dgm:spPr/>
      <dgm:t>
        <a:bodyPr/>
        <a:lstStyle/>
        <a:p>
          <a:r>
            <a:rPr lang="en-GB" dirty="0"/>
            <a:t>Shadow Report </a:t>
          </a:r>
        </a:p>
      </dgm:t>
    </dgm:pt>
    <dgm:pt modelId="{60710524-DCD3-4D80-B07B-4B770FD0CD08}" type="parTrans" cxnId="{7706D569-FD3D-43AD-BEAB-7897B140743C}">
      <dgm:prSet/>
      <dgm:spPr/>
      <dgm:t>
        <a:bodyPr/>
        <a:lstStyle/>
        <a:p>
          <a:endParaRPr lang="en-GB"/>
        </a:p>
      </dgm:t>
    </dgm:pt>
    <dgm:pt modelId="{9E9E7ACF-701A-4EC9-B4D1-986EB50E7F9E}" type="sibTrans" cxnId="{7706D569-FD3D-43AD-BEAB-7897B140743C}">
      <dgm:prSet/>
      <dgm:spPr/>
      <dgm:t>
        <a:bodyPr/>
        <a:lstStyle/>
        <a:p>
          <a:endParaRPr lang="en-GB"/>
        </a:p>
      </dgm:t>
    </dgm:pt>
    <dgm:pt modelId="{CF956EBF-1B0F-4AB4-8885-ACBB18B27E8B}">
      <dgm:prSet/>
      <dgm:spPr/>
      <dgm:t>
        <a:bodyPr/>
        <a:lstStyle/>
        <a:p>
          <a:r>
            <a:rPr lang="en-GB" dirty="0"/>
            <a:t>Private Briefing at the Committee</a:t>
          </a:r>
        </a:p>
      </dgm:t>
    </dgm:pt>
    <dgm:pt modelId="{7D11FF35-1BCD-4226-8695-816A890A2460}" type="parTrans" cxnId="{E8A1AAFA-85AA-4D10-995B-02B07E61C18B}">
      <dgm:prSet/>
      <dgm:spPr/>
      <dgm:t>
        <a:bodyPr/>
        <a:lstStyle/>
        <a:p>
          <a:endParaRPr lang="en-GB"/>
        </a:p>
      </dgm:t>
    </dgm:pt>
    <dgm:pt modelId="{026559FB-6BB0-47CD-AE55-1AC2D590186A}" type="sibTrans" cxnId="{E8A1AAFA-85AA-4D10-995B-02B07E61C18B}">
      <dgm:prSet/>
      <dgm:spPr/>
      <dgm:t>
        <a:bodyPr/>
        <a:lstStyle/>
        <a:p>
          <a:endParaRPr lang="en-GB"/>
        </a:p>
      </dgm:t>
    </dgm:pt>
    <dgm:pt modelId="{E468C854-6355-4836-B0D2-86000B399A00}">
      <dgm:prSet/>
      <dgm:spPr/>
      <dgm:t>
        <a:bodyPr/>
        <a:lstStyle/>
        <a:p>
          <a:r>
            <a:rPr lang="en-GB" dirty="0"/>
            <a:t>Speak at the Committee’s meeting with the Government</a:t>
          </a:r>
        </a:p>
      </dgm:t>
    </dgm:pt>
    <dgm:pt modelId="{14000243-EA11-43DE-BCA7-801497713918}" type="parTrans" cxnId="{9D3BA8FF-DE5B-492E-9FAD-8ED5002DC8A6}">
      <dgm:prSet/>
      <dgm:spPr/>
      <dgm:t>
        <a:bodyPr/>
        <a:lstStyle/>
        <a:p>
          <a:endParaRPr lang="en-GB"/>
        </a:p>
      </dgm:t>
    </dgm:pt>
    <dgm:pt modelId="{9ED7F8DB-8F07-4969-86C1-7F1715DD6DFE}" type="sibTrans" cxnId="{9D3BA8FF-DE5B-492E-9FAD-8ED5002DC8A6}">
      <dgm:prSet/>
      <dgm:spPr/>
      <dgm:t>
        <a:bodyPr/>
        <a:lstStyle/>
        <a:p>
          <a:endParaRPr lang="en-GB"/>
        </a:p>
      </dgm:t>
    </dgm:pt>
    <dgm:pt modelId="{1BE155E3-10D7-46C8-89DF-A3A647EEAD6F}">
      <dgm:prSet/>
      <dgm:spPr/>
      <dgm:t>
        <a:bodyPr/>
        <a:lstStyle/>
        <a:p>
          <a:r>
            <a:rPr lang="en-GB" dirty="0"/>
            <a:t>Sharing the Findings</a:t>
          </a:r>
        </a:p>
      </dgm:t>
    </dgm:pt>
    <dgm:pt modelId="{405F0202-0522-4B69-8F82-64EACA4FD775}" type="parTrans" cxnId="{567CBA60-9800-4F22-BCB8-63079BA5CE08}">
      <dgm:prSet/>
      <dgm:spPr/>
      <dgm:t>
        <a:bodyPr/>
        <a:lstStyle/>
        <a:p>
          <a:endParaRPr lang="en-GB"/>
        </a:p>
      </dgm:t>
    </dgm:pt>
    <dgm:pt modelId="{9AF09B1D-BAAB-4990-8922-15FB0627CB5A}" type="sibTrans" cxnId="{567CBA60-9800-4F22-BCB8-63079BA5CE08}">
      <dgm:prSet/>
      <dgm:spPr/>
      <dgm:t>
        <a:bodyPr/>
        <a:lstStyle/>
        <a:p>
          <a:endParaRPr lang="en-GB"/>
        </a:p>
      </dgm:t>
    </dgm:pt>
    <dgm:pt modelId="{A671F586-805B-44FD-8111-D2FAFF245E73}" type="pres">
      <dgm:prSet presAssocID="{6211CE75-A21A-492D-BCF7-1E30EFB8C54C}" presName="Name0" presStyleCnt="0">
        <dgm:presLayoutVars>
          <dgm:dir/>
          <dgm:resizeHandles val="exact"/>
        </dgm:presLayoutVars>
      </dgm:prSet>
      <dgm:spPr/>
    </dgm:pt>
    <dgm:pt modelId="{D2437717-80E4-4742-B8B4-BD97AFB5F9E5}" type="pres">
      <dgm:prSet presAssocID="{6DE0D251-17FD-4DB4-80DE-91C20BB1967E}" presName="node" presStyleLbl="node1" presStyleIdx="0" presStyleCnt="6">
        <dgm:presLayoutVars>
          <dgm:bulletEnabled val="1"/>
        </dgm:presLayoutVars>
      </dgm:prSet>
      <dgm:spPr/>
    </dgm:pt>
    <dgm:pt modelId="{FF7B498E-6A1E-4AC3-A614-17DB6ED57BA9}" type="pres">
      <dgm:prSet presAssocID="{D414E990-D61E-4961-85C5-49B317F3F03A}" presName="sibTrans" presStyleLbl="sibTrans2D1" presStyleIdx="0" presStyleCnt="5"/>
      <dgm:spPr/>
    </dgm:pt>
    <dgm:pt modelId="{22148844-923A-455B-8798-A071B373C0EF}" type="pres">
      <dgm:prSet presAssocID="{D414E990-D61E-4961-85C5-49B317F3F03A}" presName="connectorText" presStyleLbl="sibTrans2D1" presStyleIdx="0" presStyleCnt="5"/>
      <dgm:spPr/>
    </dgm:pt>
    <dgm:pt modelId="{5056CE0A-06E8-4F87-B169-B03CED194CAF}" type="pres">
      <dgm:prSet presAssocID="{38A575BB-76F4-416F-AD2F-C1BAFCDE1568}" presName="node" presStyleLbl="node1" presStyleIdx="1" presStyleCnt="6">
        <dgm:presLayoutVars>
          <dgm:bulletEnabled val="1"/>
        </dgm:presLayoutVars>
      </dgm:prSet>
      <dgm:spPr/>
    </dgm:pt>
    <dgm:pt modelId="{DB07BD89-E75B-4B49-BBB0-1F3F0A3EE24E}" type="pres">
      <dgm:prSet presAssocID="{3DAE469A-5211-4388-BD6E-37BB94F48B50}" presName="sibTrans" presStyleLbl="sibTrans2D1" presStyleIdx="1" presStyleCnt="5"/>
      <dgm:spPr/>
    </dgm:pt>
    <dgm:pt modelId="{51762633-90E1-4AE2-BC1B-FC75C6735B71}" type="pres">
      <dgm:prSet presAssocID="{3DAE469A-5211-4388-BD6E-37BB94F48B50}" presName="connectorText" presStyleLbl="sibTrans2D1" presStyleIdx="1" presStyleCnt="5"/>
      <dgm:spPr/>
    </dgm:pt>
    <dgm:pt modelId="{C88DB85A-160B-4409-B835-8DE68DBFC6D0}" type="pres">
      <dgm:prSet presAssocID="{E5480010-2E28-4B28-8513-051EDA8C7941}" presName="node" presStyleLbl="node1" presStyleIdx="2" presStyleCnt="6">
        <dgm:presLayoutVars>
          <dgm:bulletEnabled val="1"/>
        </dgm:presLayoutVars>
      </dgm:prSet>
      <dgm:spPr/>
    </dgm:pt>
    <dgm:pt modelId="{F1593B0C-7D58-4E5E-8A55-CF78A0331767}" type="pres">
      <dgm:prSet presAssocID="{9E9E7ACF-701A-4EC9-B4D1-986EB50E7F9E}" presName="sibTrans" presStyleLbl="sibTrans2D1" presStyleIdx="2" presStyleCnt="5"/>
      <dgm:spPr/>
    </dgm:pt>
    <dgm:pt modelId="{03451019-F670-43FB-9BD2-25F97791C794}" type="pres">
      <dgm:prSet presAssocID="{9E9E7ACF-701A-4EC9-B4D1-986EB50E7F9E}" presName="connectorText" presStyleLbl="sibTrans2D1" presStyleIdx="2" presStyleCnt="5"/>
      <dgm:spPr/>
    </dgm:pt>
    <dgm:pt modelId="{ED4E3195-DB1C-49D8-BCBE-C0DC3FF86169}" type="pres">
      <dgm:prSet presAssocID="{CF956EBF-1B0F-4AB4-8885-ACBB18B27E8B}" presName="node" presStyleLbl="node1" presStyleIdx="3" presStyleCnt="6">
        <dgm:presLayoutVars>
          <dgm:bulletEnabled val="1"/>
        </dgm:presLayoutVars>
      </dgm:prSet>
      <dgm:spPr/>
    </dgm:pt>
    <dgm:pt modelId="{784E9E3B-E823-4806-A331-BEF621126FF1}" type="pres">
      <dgm:prSet presAssocID="{026559FB-6BB0-47CD-AE55-1AC2D590186A}" presName="sibTrans" presStyleLbl="sibTrans2D1" presStyleIdx="3" presStyleCnt="5"/>
      <dgm:spPr/>
    </dgm:pt>
    <dgm:pt modelId="{CAB5ADF5-86F7-4235-A95B-69E2F2ED9218}" type="pres">
      <dgm:prSet presAssocID="{026559FB-6BB0-47CD-AE55-1AC2D590186A}" presName="connectorText" presStyleLbl="sibTrans2D1" presStyleIdx="3" presStyleCnt="5"/>
      <dgm:spPr/>
    </dgm:pt>
    <dgm:pt modelId="{5355DD72-1996-4DCE-82CA-C86820B62FE0}" type="pres">
      <dgm:prSet presAssocID="{E468C854-6355-4836-B0D2-86000B399A00}" presName="node" presStyleLbl="node1" presStyleIdx="4" presStyleCnt="6">
        <dgm:presLayoutVars>
          <dgm:bulletEnabled val="1"/>
        </dgm:presLayoutVars>
      </dgm:prSet>
      <dgm:spPr/>
    </dgm:pt>
    <dgm:pt modelId="{146D3141-4410-4F91-A67B-CCBA090532E5}" type="pres">
      <dgm:prSet presAssocID="{9ED7F8DB-8F07-4969-86C1-7F1715DD6DFE}" presName="sibTrans" presStyleLbl="sibTrans2D1" presStyleIdx="4" presStyleCnt="5"/>
      <dgm:spPr/>
    </dgm:pt>
    <dgm:pt modelId="{E49FD96C-E791-4494-B7AB-A9FBFBDEE4B6}" type="pres">
      <dgm:prSet presAssocID="{9ED7F8DB-8F07-4969-86C1-7F1715DD6DFE}" presName="connectorText" presStyleLbl="sibTrans2D1" presStyleIdx="4" presStyleCnt="5"/>
      <dgm:spPr/>
    </dgm:pt>
    <dgm:pt modelId="{393B0C27-6DBC-4AEA-9B99-E54570E05A0F}" type="pres">
      <dgm:prSet presAssocID="{1BE155E3-10D7-46C8-89DF-A3A647EEAD6F}" presName="node" presStyleLbl="node1" presStyleIdx="5" presStyleCnt="6">
        <dgm:presLayoutVars>
          <dgm:bulletEnabled val="1"/>
        </dgm:presLayoutVars>
      </dgm:prSet>
      <dgm:spPr/>
    </dgm:pt>
  </dgm:ptLst>
  <dgm:cxnLst>
    <dgm:cxn modelId="{13196E06-A7D2-4E49-B093-9DA1D758E24D}" type="presOf" srcId="{D414E990-D61E-4961-85C5-49B317F3F03A}" destId="{FF7B498E-6A1E-4AC3-A614-17DB6ED57BA9}" srcOrd="0" destOrd="0" presId="urn:microsoft.com/office/officeart/2005/8/layout/process1"/>
    <dgm:cxn modelId="{A6A3F729-D92C-4210-9379-D6029518BDDB}" type="presOf" srcId="{38A575BB-76F4-416F-AD2F-C1BAFCDE1568}" destId="{5056CE0A-06E8-4F87-B169-B03CED194CAF}" srcOrd="0" destOrd="0" presId="urn:microsoft.com/office/officeart/2005/8/layout/process1"/>
    <dgm:cxn modelId="{513AF82E-D02A-473B-91BC-57A5E9C2D3A2}" type="presOf" srcId="{9ED7F8DB-8F07-4969-86C1-7F1715DD6DFE}" destId="{E49FD96C-E791-4494-B7AB-A9FBFBDEE4B6}" srcOrd="1" destOrd="0" presId="urn:microsoft.com/office/officeart/2005/8/layout/process1"/>
    <dgm:cxn modelId="{BC650D2F-7F20-4363-8CA6-7F47051C5304}" srcId="{6211CE75-A21A-492D-BCF7-1E30EFB8C54C}" destId="{38A575BB-76F4-416F-AD2F-C1BAFCDE1568}" srcOrd="1" destOrd="0" parTransId="{BC4CE804-E07B-43E7-A804-D4E7E5057227}" sibTransId="{3DAE469A-5211-4388-BD6E-37BB94F48B50}"/>
    <dgm:cxn modelId="{FF8C3230-D0E5-44F8-927C-910492824B59}" type="presOf" srcId="{026559FB-6BB0-47CD-AE55-1AC2D590186A}" destId="{CAB5ADF5-86F7-4235-A95B-69E2F2ED9218}" srcOrd="1" destOrd="0" presId="urn:microsoft.com/office/officeart/2005/8/layout/process1"/>
    <dgm:cxn modelId="{C4169D33-7B60-498B-AA2C-C6ADA617F7B3}" type="presOf" srcId="{3DAE469A-5211-4388-BD6E-37BB94F48B50}" destId="{51762633-90E1-4AE2-BC1B-FC75C6735B71}" srcOrd="1" destOrd="0" presId="urn:microsoft.com/office/officeart/2005/8/layout/process1"/>
    <dgm:cxn modelId="{3FE5FF38-E46C-4793-8C5E-59B7464EA0AF}" type="presOf" srcId="{E5480010-2E28-4B28-8513-051EDA8C7941}" destId="{C88DB85A-160B-4409-B835-8DE68DBFC6D0}" srcOrd="0" destOrd="0" presId="urn:microsoft.com/office/officeart/2005/8/layout/process1"/>
    <dgm:cxn modelId="{F5C5A339-15A6-47B4-BA57-8CA8E9563C5B}" type="presOf" srcId="{6211CE75-A21A-492D-BCF7-1E30EFB8C54C}" destId="{A671F586-805B-44FD-8111-D2FAFF245E73}" srcOrd="0" destOrd="0" presId="urn:microsoft.com/office/officeart/2005/8/layout/process1"/>
    <dgm:cxn modelId="{567CBA60-9800-4F22-BCB8-63079BA5CE08}" srcId="{6211CE75-A21A-492D-BCF7-1E30EFB8C54C}" destId="{1BE155E3-10D7-46C8-89DF-A3A647EEAD6F}" srcOrd="5" destOrd="0" parTransId="{405F0202-0522-4B69-8F82-64EACA4FD775}" sibTransId="{9AF09B1D-BAAB-4990-8922-15FB0627CB5A}"/>
    <dgm:cxn modelId="{7706D569-FD3D-43AD-BEAB-7897B140743C}" srcId="{6211CE75-A21A-492D-BCF7-1E30EFB8C54C}" destId="{E5480010-2E28-4B28-8513-051EDA8C7941}" srcOrd="2" destOrd="0" parTransId="{60710524-DCD3-4D80-B07B-4B770FD0CD08}" sibTransId="{9E9E7ACF-701A-4EC9-B4D1-986EB50E7F9E}"/>
    <dgm:cxn modelId="{8A2DFA4D-7A19-4374-8289-4265EE3DBB88}" type="presOf" srcId="{026559FB-6BB0-47CD-AE55-1AC2D590186A}" destId="{784E9E3B-E823-4806-A331-BEF621126FF1}" srcOrd="0" destOrd="0" presId="urn:microsoft.com/office/officeart/2005/8/layout/process1"/>
    <dgm:cxn modelId="{58E84576-6A40-4C6C-B6B2-6C3A2613DCD8}" type="presOf" srcId="{1BE155E3-10D7-46C8-89DF-A3A647EEAD6F}" destId="{393B0C27-6DBC-4AEA-9B99-E54570E05A0F}" srcOrd="0" destOrd="0" presId="urn:microsoft.com/office/officeart/2005/8/layout/process1"/>
    <dgm:cxn modelId="{3262585A-A06E-4261-8F96-BC083CFA46E1}" type="presOf" srcId="{CF956EBF-1B0F-4AB4-8885-ACBB18B27E8B}" destId="{ED4E3195-DB1C-49D8-BCBE-C0DC3FF86169}" srcOrd="0" destOrd="0" presId="urn:microsoft.com/office/officeart/2005/8/layout/process1"/>
    <dgm:cxn modelId="{8F9A2696-9828-486F-915F-631C9DADAAE7}" type="presOf" srcId="{9E9E7ACF-701A-4EC9-B4D1-986EB50E7F9E}" destId="{F1593B0C-7D58-4E5E-8A55-CF78A0331767}" srcOrd="0" destOrd="0" presId="urn:microsoft.com/office/officeart/2005/8/layout/process1"/>
    <dgm:cxn modelId="{7D2B99A4-519A-41C2-862E-AAB17752D8C5}" type="presOf" srcId="{9ED7F8DB-8F07-4969-86C1-7F1715DD6DFE}" destId="{146D3141-4410-4F91-A67B-CCBA090532E5}" srcOrd="0" destOrd="0" presId="urn:microsoft.com/office/officeart/2005/8/layout/process1"/>
    <dgm:cxn modelId="{CD1073A7-EBAE-4FB8-A913-8DA3EF938D49}" type="presOf" srcId="{9E9E7ACF-701A-4EC9-B4D1-986EB50E7F9E}" destId="{03451019-F670-43FB-9BD2-25F97791C794}" srcOrd="1" destOrd="0" presId="urn:microsoft.com/office/officeart/2005/8/layout/process1"/>
    <dgm:cxn modelId="{9DCFD5AB-EC22-4789-BEB8-1E2F8CE3B65D}" srcId="{6211CE75-A21A-492D-BCF7-1E30EFB8C54C}" destId="{6DE0D251-17FD-4DB4-80DE-91C20BB1967E}" srcOrd="0" destOrd="0" parTransId="{22B85EAE-0A36-46C6-8842-BE599D013940}" sibTransId="{D414E990-D61E-4961-85C5-49B317F3F03A}"/>
    <dgm:cxn modelId="{B30532DD-AE74-4854-ACB5-97D70D624CC2}" type="presOf" srcId="{3DAE469A-5211-4388-BD6E-37BB94F48B50}" destId="{DB07BD89-E75B-4B49-BBB0-1F3F0A3EE24E}" srcOrd="0" destOrd="0" presId="urn:microsoft.com/office/officeart/2005/8/layout/process1"/>
    <dgm:cxn modelId="{6481FAE6-E67F-44CE-8B20-4847E410B21A}" type="presOf" srcId="{D414E990-D61E-4961-85C5-49B317F3F03A}" destId="{22148844-923A-455B-8798-A071B373C0EF}" srcOrd="1" destOrd="0" presId="urn:microsoft.com/office/officeart/2005/8/layout/process1"/>
    <dgm:cxn modelId="{5BECB1F1-5E2F-467F-97C2-2FC8620E44C5}" type="presOf" srcId="{6DE0D251-17FD-4DB4-80DE-91C20BB1967E}" destId="{D2437717-80E4-4742-B8B4-BD97AFB5F9E5}" srcOrd="0" destOrd="0" presId="urn:microsoft.com/office/officeart/2005/8/layout/process1"/>
    <dgm:cxn modelId="{E8A1AAFA-85AA-4D10-995B-02B07E61C18B}" srcId="{6211CE75-A21A-492D-BCF7-1E30EFB8C54C}" destId="{CF956EBF-1B0F-4AB4-8885-ACBB18B27E8B}" srcOrd="3" destOrd="0" parTransId="{7D11FF35-1BCD-4226-8695-816A890A2460}" sibTransId="{026559FB-6BB0-47CD-AE55-1AC2D590186A}"/>
    <dgm:cxn modelId="{1A7EB1FD-B79F-4771-81A6-BD386B8AD3F8}" type="presOf" srcId="{E468C854-6355-4836-B0D2-86000B399A00}" destId="{5355DD72-1996-4DCE-82CA-C86820B62FE0}" srcOrd="0" destOrd="0" presId="urn:microsoft.com/office/officeart/2005/8/layout/process1"/>
    <dgm:cxn modelId="{9D3BA8FF-DE5B-492E-9FAD-8ED5002DC8A6}" srcId="{6211CE75-A21A-492D-BCF7-1E30EFB8C54C}" destId="{E468C854-6355-4836-B0D2-86000B399A00}" srcOrd="4" destOrd="0" parTransId="{14000243-EA11-43DE-BCA7-801497713918}" sibTransId="{9ED7F8DB-8F07-4969-86C1-7F1715DD6DFE}"/>
    <dgm:cxn modelId="{EF2B93DF-1ACC-4302-913A-663CB7B00A07}" type="presParOf" srcId="{A671F586-805B-44FD-8111-D2FAFF245E73}" destId="{D2437717-80E4-4742-B8B4-BD97AFB5F9E5}" srcOrd="0" destOrd="0" presId="urn:microsoft.com/office/officeart/2005/8/layout/process1"/>
    <dgm:cxn modelId="{D68CB348-E5B2-490A-AD85-679E4E109CF9}" type="presParOf" srcId="{A671F586-805B-44FD-8111-D2FAFF245E73}" destId="{FF7B498E-6A1E-4AC3-A614-17DB6ED57BA9}" srcOrd="1" destOrd="0" presId="urn:microsoft.com/office/officeart/2005/8/layout/process1"/>
    <dgm:cxn modelId="{EA30F1AD-0126-477E-9EB3-1E1F9F0E19FC}" type="presParOf" srcId="{FF7B498E-6A1E-4AC3-A614-17DB6ED57BA9}" destId="{22148844-923A-455B-8798-A071B373C0EF}" srcOrd="0" destOrd="0" presId="urn:microsoft.com/office/officeart/2005/8/layout/process1"/>
    <dgm:cxn modelId="{909B7215-4B23-40EB-96EC-75146D1B90B6}" type="presParOf" srcId="{A671F586-805B-44FD-8111-D2FAFF245E73}" destId="{5056CE0A-06E8-4F87-B169-B03CED194CAF}" srcOrd="2" destOrd="0" presId="urn:microsoft.com/office/officeart/2005/8/layout/process1"/>
    <dgm:cxn modelId="{B104E4CE-FEEA-43B7-A2A4-B95A550B7E55}" type="presParOf" srcId="{A671F586-805B-44FD-8111-D2FAFF245E73}" destId="{DB07BD89-E75B-4B49-BBB0-1F3F0A3EE24E}" srcOrd="3" destOrd="0" presId="urn:microsoft.com/office/officeart/2005/8/layout/process1"/>
    <dgm:cxn modelId="{45FA272A-6B26-4D1F-B42C-8CBCFD13B1DF}" type="presParOf" srcId="{DB07BD89-E75B-4B49-BBB0-1F3F0A3EE24E}" destId="{51762633-90E1-4AE2-BC1B-FC75C6735B71}" srcOrd="0" destOrd="0" presId="urn:microsoft.com/office/officeart/2005/8/layout/process1"/>
    <dgm:cxn modelId="{73C33EBE-8CE5-4BD8-AC2F-2B9FDDE905E0}" type="presParOf" srcId="{A671F586-805B-44FD-8111-D2FAFF245E73}" destId="{C88DB85A-160B-4409-B835-8DE68DBFC6D0}" srcOrd="4" destOrd="0" presId="urn:microsoft.com/office/officeart/2005/8/layout/process1"/>
    <dgm:cxn modelId="{ABF1F19E-4C1D-4478-86BF-199764A784B8}" type="presParOf" srcId="{A671F586-805B-44FD-8111-D2FAFF245E73}" destId="{F1593B0C-7D58-4E5E-8A55-CF78A0331767}" srcOrd="5" destOrd="0" presId="urn:microsoft.com/office/officeart/2005/8/layout/process1"/>
    <dgm:cxn modelId="{C8466757-CCD6-44D1-8F25-8B058335907A}" type="presParOf" srcId="{F1593B0C-7D58-4E5E-8A55-CF78A0331767}" destId="{03451019-F670-43FB-9BD2-25F97791C794}" srcOrd="0" destOrd="0" presId="urn:microsoft.com/office/officeart/2005/8/layout/process1"/>
    <dgm:cxn modelId="{3F5DFF52-7AC3-4E0C-A505-619D9BB7C043}" type="presParOf" srcId="{A671F586-805B-44FD-8111-D2FAFF245E73}" destId="{ED4E3195-DB1C-49D8-BCBE-C0DC3FF86169}" srcOrd="6" destOrd="0" presId="urn:microsoft.com/office/officeart/2005/8/layout/process1"/>
    <dgm:cxn modelId="{08ABAF95-ABBC-44DB-95C3-3C47F45877D6}" type="presParOf" srcId="{A671F586-805B-44FD-8111-D2FAFF245E73}" destId="{784E9E3B-E823-4806-A331-BEF621126FF1}" srcOrd="7" destOrd="0" presId="urn:microsoft.com/office/officeart/2005/8/layout/process1"/>
    <dgm:cxn modelId="{9F4F37FC-BDCD-4117-9351-6BA881F537C5}" type="presParOf" srcId="{784E9E3B-E823-4806-A331-BEF621126FF1}" destId="{CAB5ADF5-86F7-4235-A95B-69E2F2ED9218}" srcOrd="0" destOrd="0" presId="urn:microsoft.com/office/officeart/2005/8/layout/process1"/>
    <dgm:cxn modelId="{EDA8CF37-0A1A-41F5-BBEA-1BA321598177}" type="presParOf" srcId="{A671F586-805B-44FD-8111-D2FAFF245E73}" destId="{5355DD72-1996-4DCE-82CA-C86820B62FE0}" srcOrd="8" destOrd="0" presId="urn:microsoft.com/office/officeart/2005/8/layout/process1"/>
    <dgm:cxn modelId="{BBF83CD5-A7EE-49B4-96A1-3BB77246C47F}" type="presParOf" srcId="{A671F586-805B-44FD-8111-D2FAFF245E73}" destId="{146D3141-4410-4F91-A67B-CCBA090532E5}" srcOrd="9" destOrd="0" presId="urn:microsoft.com/office/officeart/2005/8/layout/process1"/>
    <dgm:cxn modelId="{2A894E0A-4B8F-4739-9AB8-DCB662A7226C}" type="presParOf" srcId="{146D3141-4410-4F91-A67B-CCBA090532E5}" destId="{E49FD96C-E791-4494-B7AB-A9FBFBDEE4B6}" srcOrd="0" destOrd="0" presId="urn:microsoft.com/office/officeart/2005/8/layout/process1"/>
    <dgm:cxn modelId="{55610DB0-8A90-494B-8478-B135062A7997}" type="presParOf" srcId="{A671F586-805B-44FD-8111-D2FAFF245E73}" destId="{393B0C27-6DBC-4AEA-9B99-E54570E05A0F}" srcOrd="1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5F88B6-BC50-426A-9F11-83DA375CEA90}">
      <dsp:nvSpPr>
        <dsp:cNvPr id="0" name=""/>
        <dsp:cNvSpPr/>
      </dsp:nvSpPr>
      <dsp:spPr>
        <a:xfrm>
          <a:off x="1381908" y="411"/>
          <a:ext cx="1325993" cy="132599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GB" sz="1100" kern="1200" dirty="0"/>
            <a:t>Promotion</a:t>
          </a:r>
        </a:p>
      </dsp:txBody>
      <dsp:txXfrm>
        <a:off x="1576095" y="194598"/>
        <a:ext cx="937619" cy="937619"/>
      </dsp:txXfrm>
    </dsp:sp>
    <dsp:sp modelId="{CECC2093-34CB-4C19-8D57-5D42B2EA9C3A}">
      <dsp:nvSpPr>
        <dsp:cNvPr id="0" name=""/>
        <dsp:cNvSpPr/>
      </dsp:nvSpPr>
      <dsp:spPr>
        <a:xfrm rot="3600000">
          <a:off x="2361380" y="1294257"/>
          <a:ext cx="353868" cy="44752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GB" sz="900" kern="1200"/>
        </a:p>
      </dsp:txBody>
      <dsp:txXfrm>
        <a:off x="2387920" y="1337792"/>
        <a:ext cx="247708" cy="268514"/>
      </dsp:txXfrm>
    </dsp:sp>
    <dsp:sp modelId="{B34FDFC4-A702-4DC7-A53B-AAFED3B160CA}">
      <dsp:nvSpPr>
        <dsp:cNvPr id="0" name=""/>
        <dsp:cNvSpPr/>
      </dsp:nvSpPr>
      <dsp:spPr>
        <a:xfrm>
          <a:off x="2378743" y="1726980"/>
          <a:ext cx="1325993" cy="132599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GB" sz="1100" kern="1200"/>
            <a:t>Monitoring </a:t>
          </a:r>
        </a:p>
      </dsp:txBody>
      <dsp:txXfrm>
        <a:off x="2572930" y="1921167"/>
        <a:ext cx="937619" cy="937619"/>
      </dsp:txXfrm>
    </dsp:sp>
    <dsp:sp modelId="{384FDAD0-9B78-48FB-98B2-EACA04F6498C}">
      <dsp:nvSpPr>
        <dsp:cNvPr id="0" name=""/>
        <dsp:cNvSpPr/>
      </dsp:nvSpPr>
      <dsp:spPr>
        <a:xfrm rot="10800000">
          <a:off x="1877985" y="2166215"/>
          <a:ext cx="353868" cy="44752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GB" sz="900" kern="1200"/>
        </a:p>
      </dsp:txBody>
      <dsp:txXfrm rot="10800000">
        <a:off x="1984145" y="2255719"/>
        <a:ext cx="247708" cy="268514"/>
      </dsp:txXfrm>
    </dsp:sp>
    <dsp:sp modelId="{55DB96F1-DE71-4C92-B02B-3FB74EAD7F5F}">
      <dsp:nvSpPr>
        <dsp:cNvPr id="0" name=""/>
        <dsp:cNvSpPr/>
      </dsp:nvSpPr>
      <dsp:spPr>
        <a:xfrm>
          <a:off x="385073" y="1726980"/>
          <a:ext cx="1325993" cy="132599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GB" sz="1100" kern="1200"/>
            <a:t>Accountability </a:t>
          </a:r>
        </a:p>
      </dsp:txBody>
      <dsp:txXfrm>
        <a:off x="579260" y="1921167"/>
        <a:ext cx="937619" cy="937619"/>
      </dsp:txXfrm>
    </dsp:sp>
    <dsp:sp modelId="{08694CD0-89C3-437C-99FC-E5C90663A979}">
      <dsp:nvSpPr>
        <dsp:cNvPr id="0" name=""/>
        <dsp:cNvSpPr/>
      </dsp:nvSpPr>
      <dsp:spPr>
        <a:xfrm rot="18000000">
          <a:off x="1364545" y="1311604"/>
          <a:ext cx="353868" cy="44752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GB" sz="900" kern="1200"/>
        </a:p>
      </dsp:txBody>
      <dsp:txXfrm>
        <a:off x="1391085" y="1447077"/>
        <a:ext cx="247708" cy="2685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0F3CE8-BEB0-4C35-A04B-588F300DF884}">
      <dsp:nvSpPr>
        <dsp:cNvPr id="0" name=""/>
        <dsp:cNvSpPr/>
      </dsp:nvSpPr>
      <dsp:spPr>
        <a:xfrm>
          <a:off x="0" y="116110"/>
          <a:ext cx="3057425" cy="183445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kern="1200" dirty="0"/>
            <a:t>General Duty to Promote Rights </a:t>
          </a:r>
        </a:p>
      </dsp:txBody>
      <dsp:txXfrm>
        <a:off x="0" y="116110"/>
        <a:ext cx="3057425" cy="1834455"/>
      </dsp:txXfrm>
    </dsp:sp>
    <dsp:sp modelId="{B74A4310-E738-4D7B-9C87-5B719F0A3CAD}">
      <dsp:nvSpPr>
        <dsp:cNvPr id="0" name=""/>
        <dsp:cNvSpPr/>
      </dsp:nvSpPr>
      <dsp:spPr>
        <a:xfrm>
          <a:off x="3363168" y="116110"/>
          <a:ext cx="3057425" cy="183445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kern="1200" dirty="0"/>
            <a:t>(Some) Powers to Protect</a:t>
          </a:r>
        </a:p>
      </dsp:txBody>
      <dsp:txXfrm>
        <a:off x="3363168" y="116110"/>
        <a:ext cx="3057425" cy="1834455"/>
      </dsp:txXfrm>
    </dsp:sp>
    <dsp:sp modelId="{ED1C220E-F537-4167-A998-4B57AFE61780}">
      <dsp:nvSpPr>
        <dsp:cNvPr id="0" name=""/>
        <dsp:cNvSpPr/>
      </dsp:nvSpPr>
      <dsp:spPr>
        <a:xfrm>
          <a:off x="6726337" y="116110"/>
          <a:ext cx="3057425" cy="183445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kern="1200" dirty="0"/>
            <a:t>Obligation to cooperate with the United Nations and Council of Europe  </a:t>
          </a:r>
        </a:p>
      </dsp:txBody>
      <dsp:txXfrm>
        <a:off x="6726337" y="116110"/>
        <a:ext cx="3057425" cy="1834455"/>
      </dsp:txXfrm>
    </dsp:sp>
    <dsp:sp modelId="{7739D19E-AA9E-4044-A310-A35D30FA9936}">
      <dsp:nvSpPr>
        <dsp:cNvPr id="0" name=""/>
        <dsp:cNvSpPr/>
      </dsp:nvSpPr>
      <dsp:spPr>
        <a:xfrm>
          <a:off x="1681584" y="2256308"/>
          <a:ext cx="3057425" cy="183445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kern="1200" dirty="0"/>
            <a:t>Must be Independent and Pluralistic and work with others</a:t>
          </a:r>
        </a:p>
      </dsp:txBody>
      <dsp:txXfrm>
        <a:off x="1681584" y="2256308"/>
        <a:ext cx="3057425" cy="1834455"/>
      </dsp:txXfrm>
    </dsp:sp>
    <dsp:sp modelId="{81958D34-C971-419C-A3B3-D1BA64CA3820}">
      <dsp:nvSpPr>
        <dsp:cNvPr id="0" name=""/>
        <dsp:cNvSpPr/>
      </dsp:nvSpPr>
      <dsp:spPr>
        <a:xfrm>
          <a:off x="5044752" y="2256308"/>
          <a:ext cx="3057425" cy="183445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kern="1200" dirty="0"/>
            <a:t>Support Parliamentarians as Guarantors of Rights (Belgrade Principles.)</a:t>
          </a:r>
        </a:p>
      </dsp:txBody>
      <dsp:txXfrm>
        <a:off x="5044752" y="2256308"/>
        <a:ext cx="3057425" cy="183445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5E156A-F264-4039-B98F-015328E12D1B}">
      <dsp:nvSpPr>
        <dsp:cNvPr id="0" name=""/>
        <dsp:cNvSpPr/>
      </dsp:nvSpPr>
      <dsp:spPr>
        <a:xfrm>
          <a:off x="2721523" y="-28330"/>
          <a:ext cx="4340715" cy="4340715"/>
        </a:xfrm>
        <a:prstGeom prst="circularArrow">
          <a:avLst>
            <a:gd name="adj1" fmla="val 5544"/>
            <a:gd name="adj2" fmla="val 330680"/>
            <a:gd name="adj3" fmla="val 14490243"/>
            <a:gd name="adj4" fmla="val 16964847"/>
            <a:gd name="adj5" fmla="val 575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5A31222-AA1D-4A27-8493-81EFD4B70038}">
      <dsp:nvSpPr>
        <dsp:cNvPr id="0" name=""/>
        <dsp:cNvSpPr/>
      </dsp:nvSpPr>
      <dsp:spPr>
        <a:xfrm>
          <a:off x="4203960" y="81"/>
          <a:ext cx="1375841" cy="687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GB" sz="1000" kern="1200" dirty="0"/>
            <a:t>Interactive dialogue </a:t>
          </a:r>
        </a:p>
      </dsp:txBody>
      <dsp:txXfrm>
        <a:off x="4237541" y="33662"/>
        <a:ext cx="1308679" cy="620758"/>
      </dsp:txXfrm>
    </dsp:sp>
    <dsp:sp modelId="{13340C69-C786-4B44-9707-2D5CED008E62}">
      <dsp:nvSpPr>
        <dsp:cNvPr id="0" name=""/>
        <dsp:cNvSpPr/>
      </dsp:nvSpPr>
      <dsp:spPr>
        <a:xfrm>
          <a:off x="5651170" y="697021"/>
          <a:ext cx="1375841" cy="687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GB" sz="1000" kern="1200" dirty="0"/>
            <a:t>Make Recommendations – Concluding Observations </a:t>
          </a:r>
        </a:p>
      </dsp:txBody>
      <dsp:txXfrm>
        <a:off x="5684751" y="730602"/>
        <a:ext cx="1308679" cy="620758"/>
      </dsp:txXfrm>
    </dsp:sp>
    <dsp:sp modelId="{54D190C2-8D85-40F5-80F8-1FA692DF72FA}">
      <dsp:nvSpPr>
        <dsp:cNvPr id="0" name=""/>
        <dsp:cNvSpPr/>
      </dsp:nvSpPr>
      <dsp:spPr>
        <a:xfrm>
          <a:off x="6008602" y="2263030"/>
          <a:ext cx="1375841" cy="687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GB" sz="1000" kern="1200" dirty="0"/>
            <a:t> NHRIS and NGOs promote implementation of COs</a:t>
          </a:r>
        </a:p>
      </dsp:txBody>
      <dsp:txXfrm>
        <a:off x="6042183" y="2296611"/>
        <a:ext cx="1308679" cy="620758"/>
      </dsp:txXfrm>
    </dsp:sp>
    <dsp:sp modelId="{0F5AC7E5-5EBA-47A6-9942-E2C51D049014}">
      <dsp:nvSpPr>
        <dsp:cNvPr id="0" name=""/>
        <dsp:cNvSpPr/>
      </dsp:nvSpPr>
      <dsp:spPr>
        <a:xfrm>
          <a:off x="5007101" y="3518872"/>
          <a:ext cx="1375841" cy="687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GB" sz="1000" kern="1200" dirty="0"/>
            <a:t>NGOs and NHRIs report</a:t>
          </a:r>
        </a:p>
      </dsp:txBody>
      <dsp:txXfrm>
        <a:off x="5040682" y="3552453"/>
        <a:ext cx="1308679" cy="620758"/>
      </dsp:txXfrm>
    </dsp:sp>
    <dsp:sp modelId="{83CCF8C4-43A2-48B7-918D-1AC1854F8DF6}">
      <dsp:nvSpPr>
        <dsp:cNvPr id="0" name=""/>
        <dsp:cNvSpPr/>
      </dsp:nvSpPr>
      <dsp:spPr>
        <a:xfrm>
          <a:off x="3400819" y="3518872"/>
          <a:ext cx="1375841" cy="687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GB" sz="1000" kern="1200" dirty="0"/>
            <a:t>CERD sends List of Themes </a:t>
          </a:r>
        </a:p>
      </dsp:txBody>
      <dsp:txXfrm>
        <a:off x="3434400" y="3552453"/>
        <a:ext cx="1308679" cy="620758"/>
      </dsp:txXfrm>
    </dsp:sp>
    <dsp:sp modelId="{D919B9F4-4410-4E0D-A07A-AF14623EB916}">
      <dsp:nvSpPr>
        <dsp:cNvPr id="0" name=""/>
        <dsp:cNvSpPr/>
      </dsp:nvSpPr>
      <dsp:spPr>
        <a:xfrm>
          <a:off x="2399319" y="2263030"/>
          <a:ext cx="1375841" cy="687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GB" sz="1000" kern="1200" dirty="0"/>
            <a:t>NGOs and NHRIs report </a:t>
          </a:r>
        </a:p>
      </dsp:txBody>
      <dsp:txXfrm>
        <a:off x="2432900" y="2296611"/>
        <a:ext cx="1308679" cy="620758"/>
      </dsp:txXfrm>
    </dsp:sp>
    <dsp:sp modelId="{BBAB7439-BB0F-48F9-9E31-F0C55C04F626}">
      <dsp:nvSpPr>
        <dsp:cNvPr id="0" name=""/>
        <dsp:cNvSpPr/>
      </dsp:nvSpPr>
      <dsp:spPr>
        <a:xfrm>
          <a:off x="2756750" y="697021"/>
          <a:ext cx="1375841" cy="687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GB" sz="1000" kern="1200" dirty="0"/>
            <a:t>Private Briefing </a:t>
          </a:r>
        </a:p>
      </dsp:txBody>
      <dsp:txXfrm>
        <a:off x="2790331" y="730602"/>
        <a:ext cx="1308679" cy="62075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437717-80E4-4742-B8B4-BD97AFB5F9E5}">
      <dsp:nvSpPr>
        <dsp:cNvPr id="0" name=""/>
        <dsp:cNvSpPr/>
      </dsp:nvSpPr>
      <dsp:spPr>
        <a:xfrm>
          <a:off x="0" y="1479447"/>
          <a:ext cx="1404937" cy="124797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List of Issues Letter May 2024</a:t>
          </a:r>
        </a:p>
      </dsp:txBody>
      <dsp:txXfrm>
        <a:off x="36552" y="1515999"/>
        <a:ext cx="1331833" cy="1174875"/>
      </dsp:txXfrm>
    </dsp:sp>
    <dsp:sp modelId="{FF7B498E-6A1E-4AC3-A614-17DB6ED57BA9}">
      <dsp:nvSpPr>
        <dsp:cNvPr id="0" name=""/>
        <dsp:cNvSpPr/>
      </dsp:nvSpPr>
      <dsp:spPr>
        <a:xfrm>
          <a:off x="1545431" y="1929225"/>
          <a:ext cx="297846" cy="348424"/>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GB" sz="1300" kern="1200"/>
        </a:p>
      </dsp:txBody>
      <dsp:txXfrm>
        <a:off x="1545431" y="1998910"/>
        <a:ext cx="208492" cy="209054"/>
      </dsp:txXfrm>
    </dsp:sp>
    <dsp:sp modelId="{5056CE0A-06E8-4F87-B169-B03CED194CAF}">
      <dsp:nvSpPr>
        <dsp:cNvPr id="0" name=""/>
        <dsp:cNvSpPr/>
      </dsp:nvSpPr>
      <dsp:spPr>
        <a:xfrm>
          <a:off x="1966912" y="1479447"/>
          <a:ext cx="1404937" cy="124797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Civil Society Engagement </a:t>
          </a:r>
        </a:p>
      </dsp:txBody>
      <dsp:txXfrm>
        <a:off x="2003464" y="1515999"/>
        <a:ext cx="1331833" cy="1174875"/>
      </dsp:txXfrm>
    </dsp:sp>
    <dsp:sp modelId="{DB07BD89-E75B-4B49-BBB0-1F3F0A3EE24E}">
      <dsp:nvSpPr>
        <dsp:cNvPr id="0" name=""/>
        <dsp:cNvSpPr/>
      </dsp:nvSpPr>
      <dsp:spPr>
        <a:xfrm>
          <a:off x="3512343" y="1929225"/>
          <a:ext cx="297846" cy="348424"/>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GB" sz="1300" kern="1200"/>
        </a:p>
      </dsp:txBody>
      <dsp:txXfrm>
        <a:off x="3512343" y="1998910"/>
        <a:ext cx="208492" cy="209054"/>
      </dsp:txXfrm>
    </dsp:sp>
    <dsp:sp modelId="{C88DB85A-160B-4409-B835-8DE68DBFC6D0}">
      <dsp:nvSpPr>
        <dsp:cNvPr id="0" name=""/>
        <dsp:cNvSpPr/>
      </dsp:nvSpPr>
      <dsp:spPr>
        <a:xfrm>
          <a:off x="3933824" y="1479447"/>
          <a:ext cx="1404937" cy="124797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Shadow Report </a:t>
          </a:r>
        </a:p>
      </dsp:txBody>
      <dsp:txXfrm>
        <a:off x="3970376" y="1515999"/>
        <a:ext cx="1331833" cy="1174875"/>
      </dsp:txXfrm>
    </dsp:sp>
    <dsp:sp modelId="{F1593B0C-7D58-4E5E-8A55-CF78A0331767}">
      <dsp:nvSpPr>
        <dsp:cNvPr id="0" name=""/>
        <dsp:cNvSpPr/>
      </dsp:nvSpPr>
      <dsp:spPr>
        <a:xfrm>
          <a:off x="5479256" y="1929225"/>
          <a:ext cx="297846" cy="348424"/>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GB" sz="1300" kern="1200"/>
        </a:p>
      </dsp:txBody>
      <dsp:txXfrm>
        <a:off x="5479256" y="1998910"/>
        <a:ext cx="208492" cy="209054"/>
      </dsp:txXfrm>
    </dsp:sp>
    <dsp:sp modelId="{ED4E3195-DB1C-49D8-BCBE-C0DC3FF86169}">
      <dsp:nvSpPr>
        <dsp:cNvPr id="0" name=""/>
        <dsp:cNvSpPr/>
      </dsp:nvSpPr>
      <dsp:spPr>
        <a:xfrm>
          <a:off x="5900737" y="1479447"/>
          <a:ext cx="1404937" cy="124797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Private Briefing at the Committee</a:t>
          </a:r>
        </a:p>
      </dsp:txBody>
      <dsp:txXfrm>
        <a:off x="5937289" y="1515999"/>
        <a:ext cx="1331833" cy="1174875"/>
      </dsp:txXfrm>
    </dsp:sp>
    <dsp:sp modelId="{784E9E3B-E823-4806-A331-BEF621126FF1}">
      <dsp:nvSpPr>
        <dsp:cNvPr id="0" name=""/>
        <dsp:cNvSpPr/>
      </dsp:nvSpPr>
      <dsp:spPr>
        <a:xfrm>
          <a:off x="7446168" y="1929225"/>
          <a:ext cx="297846" cy="348424"/>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GB" sz="1300" kern="1200"/>
        </a:p>
      </dsp:txBody>
      <dsp:txXfrm>
        <a:off x="7446168" y="1998910"/>
        <a:ext cx="208492" cy="209054"/>
      </dsp:txXfrm>
    </dsp:sp>
    <dsp:sp modelId="{5355DD72-1996-4DCE-82CA-C86820B62FE0}">
      <dsp:nvSpPr>
        <dsp:cNvPr id="0" name=""/>
        <dsp:cNvSpPr/>
      </dsp:nvSpPr>
      <dsp:spPr>
        <a:xfrm>
          <a:off x="7867650" y="1479447"/>
          <a:ext cx="1404937" cy="124797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Speak at the Committee’s meeting with the Government</a:t>
          </a:r>
        </a:p>
      </dsp:txBody>
      <dsp:txXfrm>
        <a:off x="7904202" y="1515999"/>
        <a:ext cx="1331833" cy="1174875"/>
      </dsp:txXfrm>
    </dsp:sp>
    <dsp:sp modelId="{146D3141-4410-4F91-A67B-CCBA090532E5}">
      <dsp:nvSpPr>
        <dsp:cNvPr id="0" name=""/>
        <dsp:cNvSpPr/>
      </dsp:nvSpPr>
      <dsp:spPr>
        <a:xfrm>
          <a:off x="9413081" y="1929225"/>
          <a:ext cx="297846" cy="348424"/>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GB" sz="1300" kern="1200"/>
        </a:p>
      </dsp:txBody>
      <dsp:txXfrm>
        <a:off x="9413081" y="1998910"/>
        <a:ext cx="208492" cy="209054"/>
      </dsp:txXfrm>
    </dsp:sp>
    <dsp:sp modelId="{393B0C27-6DBC-4AEA-9B99-E54570E05A0F}">
      <dsp:nvSpPr>
        <dsp:cNvPr id="0" name=""/>
        <dsp:cNvSpPr/>
      </dsp:nvSpPr>
      <dsp:spPr>
        <a:xfrm>
          <a:off x="9834562" y="1479447"/>
          <a:ext cx="1404937" cy="124797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Sharing the Findings</a:t>
          </a:r>
        </a:p>
      </dsp:txBody>
      <dsp:txXfrm>
        <a:off x="9871114" y="1515999"/>
        <a:ext cx="1331833" cy="1174875"/>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8AB7D7-E6F7-485F-ABA8-A60A58BF26E3}" type="datetimeFigureOut">
              <a:rPr lang="en-GB" smtClean="0"/>
              <a:t>05/11/2024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58893D-6515-4745-AD02-EF32071EF0DF}" type="slidenum">
              <a:rPr lang="en-GB" smtClean="0"/>
              <a:t>‹#›</a:t>
            </a:fld>
            <a:endParaRPr lang="en-GB"/>
          </a:p>
        </p:txBody>
      </p:sp>
    </p:spTree>
    <p:extLst>
      <p:ext uri="{BB962C8B-B14F-4D97-AF65-F5344CB8AC3E}">
        <p14:creationId xmlns:p14="http://schemas.microsoft.com/office/powerpoint/2010/main" val="6611184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scottishhumanrights.com/media/2812/icerd-lived-experiences-report.pdf"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effectLst/>
                <a:latin typeface="Arial" panose="020B0604020202020204" pitchFamily="34" charset="0"/>
                <a:ea typeface="Times New Roman" panose="02020603050405020304" pitchFamily="18" charset="0"/>
              </a:rPr>
              <a:t>The Scottish Human Rights Commission (the Commission) is Scotland’s human rights watchdog.  We are an independent, expert body that works with and for the people of Scotland; we monitor, listen, speak up for all our rights and respond when things go wrong. We are a public body created by the Scottish Commission for Human Rights Act 2006 to protect and promote the human rights of all people in Scotland’</a:t>
            </a:r>
            <a:endParaRPr lang="en-GB" dirty="0"/>
          </a:p>
        </p:txBody>
      </p:sp>
      <p:sp>
        <p:nvSpPr>
          <p:cNvPr id="4" name="Slide Number Placeholder 3"/>
          <p:cNvSpPr>
            <a:spLocks noGrp="1"/>
          </p:cNvSpPr>
          <p:nvPr>
            <p:ph type="sldNum" sz="quarter" idx="5"/>
          </p:nvPr>
        </p:nvSpPr>
        <p:spPr/>
        <p:txBody>
          <a:bodyPr/>
          <a:lstStyle/>
          <a:p>
            <a:fld id="{CB92ABFE-6265-4DFE-A045-FAE387167EB3}" type="slidenum">
              <a:rPr lang="en-GB" smtClean="0"/>
              <a:t>2</a:t>
            </a:fld>
            <a:endParaRPr lang="en-GB"/>
          </a:p>
        </p:txBody>
      </p:sp>
    </p:spTree>
    <p:extLst>
      <p:ext uri="{BB962C8B-B14F-4D97-AF65-F5344CB8AC3E}">
        <p14:creationId xmlns:p14="http://schemas.microsoft.com/office/powerpoint/2010/main" val="10710911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8EE36E0-E1A7-4268-AA01-31D2E5ADA131}" type="slidenum">
              <a:rPr lang="en-GB" smtClean="0"/>
              <a:t>3</a:t>
            </a:fld>
            <a:endParaRPr lang="en-GB"/>
          </a:p>
        </p:txBody>
      </p:sp>
    </p:spTree>
    <p:extLst>
      <p:ext uri="{BB962C8B-B14F-4D97-AF65-F5344CB8AC3E}">
        <p14:creationId xmlns:p14="http://schemas.microsoft.com/office/powerpoint/2010/main" val="18344189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N.b. All TBs have their own rules of procedure and timescales. Efforts to introduce a predictable review have been ongoing for some years. </a:t>
            </a:r>
          </a:p>
          <a:p>
            <a:endParaRPr lang="en-GB" dirty="0"/>
          </a:p>
          <a:p>
            <a:r>
              <a:rPr lang="en-GB" dirty="0"/>
              <a:t>Some treaties have adopted a simplified reporting procedure, which changes the ways states report to the committee. The State has to accept (through affirmation or rejection) a move to the </a:t>
            </a:r>
            <a:r>
              <a:rPr lang="en-GB" dirty="0" err="1"/>
              <a:t>SRP</a:t>
            </a:r>
            <a:r>
              <a:rPr lang="en-GB" dirty="0"/>
              <a:t>, which can mean different states using different processes for the same TB. Processes for NHRIs and NGOs are largely unaffected, but it changes the level of information we have from the state. </a:t>
            </a:r>
          </a:p>
          <a:p>
            <a:endParaRPr lang="en-GB" dirty="0"/>
          </a:p>
          <a:p>
            <a:r>
              <a:rPr lang="en-GB" dirty="0"/>
              <a:t>CoE treaty reporting is typically less standardised and often includes delegation visits to the state. </a:t>
            </a:r>
          </a:p>
        </p:txBody>
      </p:sp>
      <p:sp>
        <p:nvSpPr>
          <p:cNvPr id="4" name="Slide Number Placeholder 3"/>
          <p:cNvSpPr>
            <a:spLocks noGrp="1"/>
          </p:cNvSpPr>
          <p:nvPr>
            <p:ph type="sldNum" sz="quarter" idx="5"/>
          </p:nvPr>
        </p:nvSpPr>
        <p:spPr/>
        <p:txBody>
          <a:bodyPr/>
          <a:lstStyle/>
          <a:p>
            <a:fld id="{CB92ABFE-6265-4DFE-A045-FAE387167EB3}" type="slidenum">
              <a:rPr lang="en-GB" smtClean="0"/>
              <a:t>4</a:t>
            </a:fld>
            <a:endParaRPr lang="en-GB"/>
          </a:p>
        </p:txBody>
      </p:sp>
    </p:spTree>
    <p:extLst>
      <p:ext uri="{BB962C8B-B14F-4D97-AF65-F5344CB8AC3E}">
        <p14:creationId xmlns:p14="http://schemas.microsoft.com/office/powerpoint/2010/main" val="1125621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hlinkClick r:id="rId3"/>
              </a:rPr>
              <a:t>The Views of People in Scotland: </a:t>
            </a:r>
            <a:r>
              <a:rPr lang="en-GB" dirty="0" err="1">
                <a:hlinkClick r:id="rId3"/>
              </a:rPr>
              <a:t>ICERD</a:t>
            </a:r>
            <a:r>
              <a:rPr lang="en-GB" dirty="0">
                <a:hlinkClick r:id="rId3"/>
              </a:rPr>
              <a:t> Lived Experience Report (scottishhumanrights.com)</a:t>
            </a:r>
            <a:endParaRPr lang="en-GB" dirty="0"/>
          </a:p>
        </p:txBody>
      </p:sp>
      <p:sp>
        <p:nvSpPr>
          <p:cNvPr id="4" name="Slide Number Placeholder 3"/>
          <p:cNvSpPr>
            <a:spLocks noGrp="1"/>
          </p:cNvSpPr>
          <p:nvPr>
            <p:ph type="sldNum" sz="quarter" idx="5"/>
          </p:nvPr>
        </p:nvSpPr>
        <p:spPr/>
        <p:txBody>
          <a:bodyPr/>
          <a:lstStyle/>
          <a:p>
            <a:fld id="{3258893D-6515-4745-AD02-EF32071EF0DF}" type="slidenum">
              <a:rPr lang="en-GB" smtClean="0"/>
              <a:t>6</a:t>
            </a:fld>
            <a:endParaRPr lang="en-GB"/>
          </a:p>
        </p:txBody>
      </p:sp>
    </p:spTree>
    <p:extLst>
      <p:ext uri="{BB962C8B-B14F-4D97-AF65-F5344CB8AC3E}">
        <p14:creationId xmlns:p14="http://schemas.microsoft.com/office/powerpoint/2010/main" val="22371261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258893D-6515-4745-AD02-EF32071EF0DF}" type="slidenum">
              <a:rPr lang="en-GB" smtClean="0"/>
              <a:t>7</a:t>
            </a:fld>
            <a:endParaRPr lang="en-GB"/>
          </a:p>
        </p:txBody>
      </p:sp>
    </p:spTree>
    <p:extLst>
      <p:ext uri="{BB962C8B-B14F-4D97-AF65-F5344CB8AC3E}">
        <p14:creationId xmlns:p14="http://schemas.microsoft.com/office/powerpoint/2010/main" val="5677108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258893D-6515-4745-AD02-EF32071EF0DF}" type="slidenum">
              <a:rPr lang="en-GB" smtClean="0"/>
              <a:t>9</a:t>
            </a:fld>
            <a:endParaRPr lang="en-GB"/>
          </a:p>
        </p:txBody>
      </p:sp>
    </p:spTree>
    <p:extLst>
      <p:ext uri="{BB962C8B-B14F-4D97-AF65-F5344CB8AC3E}">
        <p14:creationId xmlns:p14="http://schemas.microsoft.com/office/powerpoint/2010/main" val="32540420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rgbClr val="005EB8"/>
        </a:solidFill>
        <a:effectLst/>
      </p:bgPr>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solidFill>
                  <a:srgbClr val="005EB8"/>
                </a:solidFill>
              </a:defRPr>
            </a:lvl1pPr>
          </a:lstStyle>
          <a:p>
            <a:r>
              <a:rPr lang="en-GB"/>
              <a:t>Click to edit Master title style</a:t>
            </a:r>
            <a:endParaRPr lang="en-US" dirty="0"/>
          </a:p>
        </p:txBody>
      </p:sp>
      <p:pic>
        <p:nvPicPr>
          <p:cNvPr id="8" name="Picture 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65759" y="137332"/>
            <a:ext cx="2587782" cy="1831141"/>
          </a:xfrm>
          <a:prstGeom prst="rect">
            <a:avLst/>
          </a:prstGeom>
        </p:spPr>
      </p:pic>
    </p:spTree>
    <p:extLst>
      <p:ext uri="{BB962C8B-B14F-4D97-AF65-F5344CB8AC3E}">
        <p14:creationId xmlns:p14="http://schemas.microsoft.com/office/powerpoint/2010/main" val="660784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lvl1pPr marL="182880" indent="-182880">
              <a:buClr>
                <a:srgbClr val="002060"/>
              </a:buClr>
              <a:buFont typeface="Arial" panose="020B0604020202020204" pitchFamily="34" charset="0"/>
              <a:buChar char="•"/>
              <a:defRPr sz="3200">
                <a:solidFill>
                  <a:schemeClr val="bg2">
                    <a:lumMod val="50000"/>
                  </a:schemeClr>
                </a:solidFill>
              </a:defRPr>
            </a:lvl1pPr>
            <a:lvl2pPr marL="411480" indent="-182880">
              <a:buClr>
                <a:srgbClr val="002060"/>
              </a:buClr>
              <a:buFont typeface="Arial" panose="020B0604020202020204" pitchFamily="34" charset="0"/>
              <a:buChar char="•"/>
              <a:defRPr sz="2400"/>
            </a:lvl2pPr>
            <a:lvl3pPr marL="640080" indent="-182880">
              <a:buClr>
                <a:srgbClr val="002060"/>
              </a:buClr>
              <a:buFont typeface="Arial" panose="020B0604020202020204" pitchFamily="34" charset="0"/>
              <a:buChar char="•"/>
              <a:defRPr sz="2400"/>
            </a:lvl3pPr>
            <a:lvl4pPr marL="868680" indent="-182880">
              <a:buClr>
                <a:srgbClr val="002060"/>
              </a:buClr>
              <a:buFont typeface="Arial" panose="020B0604020202020204" pitchFamily="34" charset="0"/>
              <a:buChar char="•"/>
              <a:defRPr sz="2400"/>
            </a:lvl4pPr>
            <a:lvl5pPr marL="1097280" indent="-182880">
              <a:buClr>
                <a:srgbClr val="002060"/>
              </a:buClr>
              <a:buFont typeface="Arial" panose="020B0604020202020204" pitchFamily="34" charset="0"/>
              <a:buChar char="•"/>
              <a:defRPr sz="2400"/>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188358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GB"/>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Tree>
    <p:extLst>
      <p:ext uri="{BB962C8B-B14F-4D97-AF65-F5344CB8AC3E}">
        <p14:creationId xmlns:p14="http://schemas.microsoft.com/office/powerpoint/2010/main" val="67081485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3200">
                <a:solidFill>
                  <a:schemeClr val="bg2">
                    <a:lumMod val="50000"/>
                  </a:schemeClr>
                </a:solidFill>
              </a:defRPr>
            </a:lvl1pPr>
            <a:lvl2pPr>
              <a:defRPr sz="2400">
                <a:solidFill>
                  <a:schemeClr val="bg2">
                    <a:lumMod val="50000"/>
                  </a:schemeClr>
                </a:solidFill>
              </a:defRPr>
            </a:lvl2pPr>
            <a:lvl3pPr>
              <a:defRPr sz="2400">
                <a:solidFill>
                  <a:schemeClr val="bg2">
                    <a:lumMod val="50000"/>
                  </a:schemeClr>
                </a:solidFill>
              </a:defRPr>
            </a:lvl3pPr>
            <a:lvl4pPr>
              <a:defRPr sz="2400">
                <a:solidFill>
                  <a:schemeClr val="bg2">
                    <a:lumMod val="50000"/>
                  </a:schemeClr>
                </a:solidFill>
              </a:defRPr>
            </a:lvl4pPr>
            <a:lvl5pPr>
              <a:defRPr sz="2400">
                <a:solidFill>
                  <a:schemeClr val="bg2">
                    <a:lumMod val="50000"/>
                  </a:schemeClr>
                </a:solidFill>
              </a:defRPr>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3200">
                <a:solidFill>
                  <a:schemeClr val="bg2">
                    <a:lumMod val="50000"/>
                  </a:schemeClr>
                </a:solidFill>
              </a:defRPr>
            </a:lvl1pPr>
            <a:lvl2pPr>
              <a:defRPr sz="2400">
                <a:solidFill>
                  <a:schemeClr val="bg2">
                    <a:lumMod val="50000"/>
                  </a:schemeClr>
                </a:solidFill>
              </a:defRPr>
            </a:lvl2pPr>
            <a:lvl3pPr>
              <a:defRPr sz="2400">
                <a:solidFill>
                  <a:schemeClr val="bg2">
                    <a:lumMod val="50000"/>
                  </a:schemeClr>
                </a:solidFill>
              </a:defRPr>
            </a:lvl3pPr>
            <a:lvl4pPr>
              <a:defRPr sz="2400">
                <a:solidFill>
                  <a:schemeClr val="bg2">
                    <a:lumMod val="50000"/>
                  </a:schemeClr>
                </a:solidFill>
              </a:defRPr>
            </a:lvl4pPr>
            <a:lvl5pPr>
              <a:defRPr sz="2400">
                <a:solidFill>
                  <a:schemeClr val="bg2">
                    <a:lumMod val="50000"/>
                  </a:schemeClr>
                </a:solidFill>
              </a:defRPr>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1056626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GB"/>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3200" b="1">
                <a:solidFill>
                  <a:schemeClr val="bg2">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207008" y="2656566"/>
            <a:ext cx="4754880" cy="3566160"/>
          </a:xfrm>
        </p:spPr>
        <p:txBody>
          <a:bodyPr>
            <a:normAutofit/>
          </a:bodyPr>
          <a:lstStyle>
            <a:lvl1pPr>
              <a:defRPr sz="2400"/>
            </a:lvl1pPr>
            <a:lvl2pPr>
              <a:defRPr sz="2400"/>
            </a:lvl2pPr>
            <a:lvl3pPr>
              <a:defRPr sz="2400"/>
            </a:lvl3pPr>
            <a:lvl4pPr>
              <a:defRPr sz="2400"/>
            </a:lvl4pPr>
            <a:lvl5pPr>
              <a:defRPr sz="24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3200" b="1">
                <a:solidFill>
                  <a:schemeClr val="bg2">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231230" y="2656564"/>
            <a:ext cx="4754880" cy="3566160"/>
          </a:xfrm>
        </p:spPr>
        <p:txBody>
          <a:bodyPr>
            <a:normAutofit/>
          </a:bodyPr>
          <a:lstStyle>
            <a:lvl1pPr>
              <a:defRPr sz="2400"/>
            </a:lvl1pPr>
            <a:lvl2pPr>
              <a:defRPr sz="2400"/>
            </a:lvl2pPr>
            <a:lvl3pPr>
              <a:defRPr sz="2400"/>
            </a:lvl3pPr>
            <a:lvl4pPr>
              <a:defRPr sz="2400"/>
            </a:lvl4pPr>
            <a:lvl5pPr>
              <a:defRPr sz="24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3816387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5" name="Text Placeholder 4"/>
          <p:cNvSpPr>
            <a:spLocks noGrp="1"/>
          </p:cNvSpPr>
          <p:nvPr>
            <p:ph type="body" sz="quarter" idx="10"/>
          </p:nvPr>
        </p:nvSpPr>
        <p:spPr>
          <a:xfrm>
            <a:off x="1201738" y="2114550"/>
            <a:ext cx="9785350" cy="3640138"/>
          </a:xfrm>
        </p:spPr>
        <p:txBody>
          <a:bodyPr/>
          <a:lstStyle>
            <a:lvl1pPr>
              <a:defRPr sz="3200">
                <a:solidFill>
                  <a:schemeClr val="bg2">
                    <a:lumMod val="50000"/>
                  </a:schemeClr>
                </a:solidFill>
              </a:defRPr>
            </a:lvl1pPr>
            <a:lvl2pPr>
              <a:defRPr sz="2400">
                <a:solidFill>
                  <a:schemeClr val="bg2">
                    <a:lumMod val="50000"/>
                  </a:schemeClr>
                </a:solidFill>
              </a:defRPr>
            </a:lvl2pPr>
            <a:lvl3pPr>
              <a:defRPr sz="2400">
                <a:solidFill>
                  <a:schemeClr val="bg2">
                    <a:lumMod val="50000"/>
                  </a:schemeClr>
                </a:solidFill>
              </a:defRPr>
            </a:lvl3pPr>
            <a:lvl4pPr>
              <a:defRPr sz="2400">
                <a:solidFill>
                  <a:schemeClr val="bg2">
                    <a:lumMod val="50000"/>
                  </a:schemeClr>
                </a:solidFill>
              </a:defRPr>
            </a:lvl4pPr>
            <a:lvl5pPr>
              <a:defRPr sz="2400">
                <a:solidFill>
                  <a:schemeClr val="bg2">
                    <a:lumMod val="50000"/>
                  </a:schemeClr>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Tree>
    <p:extLst>
      <p:ext uri="{BB962C8B-B14F-4D97-AF65-F5344CB8AC3E}">
        <p14:creationId xmlns:p14="http://schemas.microsoft.com/office/powerpoint/2010/main" val="708306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solidFill>
                  <a:schemeClr val="bg2">
                    <a:lumMod val="50000"/>
                  </a:schemeClr>
                </a:solidFill>
              </a:defRPr>
            </a:lvl1pPr>
            <a:lvl2pPr>
              <a:defRPr sz="2800">
                <a:solidFill>
                  <a:schemeClr val="bg2">
                    <a:lumMod val="50000"/>
                  </a:schemeClr>
                </a:solidFill>
              </a:defRPr>
            </a:lvl2pPr>
            <a:lvl3pPr>
              <a:defRPr sz="2400">
                <a:solidFill>
                  <a:schemeClr val="bg2">
                    <a:lumMod val="50000"/>
                  </a:schemeClr>
                </a:solidFill>
              </a:defRPr>
            </a:lvl3pPr>
            <a:lvl4pPr>
              <a:defRPr sz="2000">
                <a:solidFill>
                  <a:schemeClr val="bg2">
                    <a:lumMod val="50000"/>
                  </a:schemeClr>
                </a:solidFill>
              </a:defRPr>
            </a:lvl4pPr>
            <a:lvl5pPr>
              <a:defRPr sz="2000">
                <a:solidFill>
                  <a:schemeClr val="bg2">
                    <a:lumMod val="50000"/>
                  </a:schemeClr>
                </a:solidFill>
              </a:defRPr>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solidFill>
                  <a:schemeClr val="bg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Tree>
    <p:extLst>
      <p:ext uri="{BB962C8B-B14F-4D97-AF65-F5344CB8AC3E}">
        <p14:creationId xmlns:p14="http://schemas.microsoft.com/office/powerpoint/2010/main" val="610925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solidFill>
                  <a:schemeClr val="bg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Tree>
    <p:extLst>
      <p:ext uri="{BB962C8B-B14F-4D97-AF65-F5344CB8AC3E}">
        <p14:creationId xmlns:p14="http://schemas.microsoft.com/office/powerpoint/2010/main" val="1474303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78238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266" y="284176"/>
            <a:ext cx="9784733" cy="150876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8" name="Rectangle 7"/>
          <p:cNvSpPr/>
          <p:nvPr/>
        </p:nvSpPr>
        <p:spPr>
          <a:xfrm>
            <a:off x="3048" y="6217921"/>
            <a:ext cx="12188952" cy="640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44182776"/>
      </p:ext>
    </p:extLst>
  </p:cSld>
  <p:clrMap bg1="dk1" tx1="lt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6" r:id="rId7"/>
    <p:sldLayoutId id="2147483667" r:id="rId8"/>
    <p:sldLayoutId id="2147483665" r:id="rId9"/>
  </p:sldLayoutIdLst>
  <p:txStyles>
    <p:titleStyle>
      <a:lvl1pPr algn="l" defTabSz="914400" rtl="0" eaLnBrk="1" latinLnBrk="0" hangingPunct="1">
        <a:lnSpc>
          <a:spcPct val="85000"/>
        </a:lnSpc>
        <a:spcBef>
          <a:spcPct val="0"/>
        </a:spcBef>
        <a:buNone/>
        <a:defRPr sz="4000" kern="1200" cap="none" baseline="0">
          <a:solidFill>
            <a:schemeClr val="tx1"/>
          </a:solidFill>
          <a:latin typeface="Arial" panose="020B0604020202020204" pitchFamily="34" charset="0"/>
          <a:ea typeface="+mj-ea"/>
          <a:cs typeface="Arial" panose="020B0604020202020204" pitchFamily="34" charset="0"/>
        </a:defRPr>
      </a:lvl1pPr>
    </p:titleStyle>
    <p:bodyStyle>
      <a:lvl1pPr marL="182880" indent="-182880" algn="l" defTabSz="914400" rtl="0" eaLnBrk="1" latinLnBrk="0" hangingPunct="1">
        <a:lnSpc>
          <a:spcPct val="90000"/>
        </a:lnSpc>
        <a:spcBef>
          <a:spcPts val="1200"/>
        </a:spcBef>
        <a:spcAft>
          <a:spcPts val="200"/>
        </a:spcAft>
        <a:buClr>
          <a:srgbClr val="002060"/>
        </a:buClr>
        <a:buFont typeface="Arial" panose="020B0604020202020204" pitchFamily="34" charset="0"/>
        <a:buChar char="•"/>
        <a:defRPr sz="3200" kern="1200">
          <a:solidFill>
            <a:schemeClr val="bg2">
              <a:lumMod val="50000"/>
            </a:schemeClr>
          </a:solidFill>
          <a:latin typeface="Arial" panose="020B0604020202020204" pitchFamily="34" charset="0"/>
          <a:ea typeface="+mn-ea"/>
          <a:cs typeface="Arial" panose="020B0604020202020204" pitchFamily="34" charset="0"/>
        </a:defRPr>
      </a:lvl1pPr>
      <a:lvl2pPr marL="411480" indent="-182880" algn="l" defTabSz="914400" rtl="0" eaLnBrk="1" latinLnBrk="0" hangingPunct="1">
        <a:lnSpc>
          <a:spcPct val="90000"/>
        </a:lnSpc>
        <a:spcBef>
          <a:spcPts val="200"/>
        </a:spcBef>
        <a:spcAft>
          <a:spcPts val="400"/>
        </a:spcAft>
        <a:buClr>
          <a:srgbClr val="002060"/>
        </a:buClr>
        <a:buFont typeface="Arial" panose="020B0604020202020204" pitchFamily="34" charset="0"/>
        <a:buChar char="•"/>
        <a:defRPr sz="2400" kern="1200">
          <a:solidFill>
            <a:schemeClr val="bg2">
              <a:lumMod val="50000"/>
            </a:schemeClr>
          </a:solidFill>
          <a:latin typeface="Arial" panose="020B0604020202020204" pitchFamily="34" charset="0"/>
          <a:ea typeface="+mn-ea"/>
          <a:cs typeface="Arial" panose="020B0604020202020204" pitchFamily="34" charset="0"/>
        </a:defRPr>
      </a:lvl2pPr>
      <a:lvl3pPr marL="640080" indent="-182880" algn="l" defTabSz="914400" rtl="0" eaLnBrk="1" latinLnBrk="0" hangingPunct="1">
        <a:lnSpc>
          <a:spcPct val="90000"/>
        </a:lnSpc>
        <a:spcBef>
          <a:spcPts val="200"/>
        </a:spcBef>
        <a:spcAft>
          <a:spcPts val="400"/>
        </a:spcAft>
        <a:buClr>
          <a:srgbClr val="002060"/>
        </a:buClr>
        <a:buFont typeface="Arial" panose="020B0604020202020204" pitchFamily="34" charset="0"/>
        <a:buChar char="•"/>
        <a:defRPr sz="2400" kern="1200">
          <a:solidFill>
            <a:schemeClr val="bg2">
              <a:lumMod val="50000"/>
            </a:schemeClr>
          </a:solidFill>
          <a:latin typeface="Arial" panose="020B0604020202020204" pitchFamily="34" charset="0"/>
          <a:ea typeface="+mn-ea"/>
          <a:cs typeface="Arial" panose="020B0604020202020204" pitchFamily="34" charset="0"/>
        </a:defRPr>
      </a:lvl3pPr>
      <a:lvl4pPr marL="868680" indent="-182880" algn="l" defTabSz="914400" rtl="0" eaLnBrk="1" latinLnBrk="0" hangingPunct="1">
        <a:lnSpc>
          <a:spcPct val="90000"/>
        </a:lnSpc>
        <a:spcBef>
          <a:spcPts val="200"/>
        </a:spcBef>
        <a:spcAft>
          <a:spcPts val="400"/>
        </a:spcAft>
        <a:buClr>
          <a:srgbClr val="002060"/>
        </a:buClr>
        <a:buFont typeface="Arial" panose="020B0604020202020204" pitchFamily="34" charset="0"/>
        <a:buChar char="•"/>
        <a:defRPr sz="2400" kern="1200">
          <a:solidFill>
            <a:schemeClr val="bg2">
              <a:lumMod val="50000"/>
            </a:schemeClr>
          </a:solidFill>
          <a:latin typeface="Arial" panose="020B0604020202020204" pitchFamily="34" charset="0"/>
          <a:ea typeface="+mn-ea"/>
          <a:cs typeface="Arial" panose="020B0604020202020204" pitchFamily="34" charset="0"/>
        </a:defRPr>
      </a:lvl4pPr>
      <a:lvl5pPr marL="1097280" indent="-182880" algn="l" defTabSz="914400" rtl="0" eaLnBrk="1" latinLnBrk="0" hangingPunct="1">
        <a:lnSpc>
          <a:spcPct val="90000"/>
        </a:lnSpc>
        <a:spcBef>
          <a:spcPts val="200"/>
        </a:spcBef>
        <a:spcAft>
          <a:spcPts val="400"/>
        </a:spcAft>
        <a:buClr>
          <a:srgbClr val="002060"/>
        </a:buClr>
        <a:buFont typeface="Arial" panose="020B0604020202020204" pitchFamily="34" charset="0"/>
        <a:buChar char="•"/>
        <a:defRPr sz="2400" kern="1200">
          <a:solidFill>
            <a:schemeClr val="bg2">
              <a:lumMod val="50000"/>
            </a:schemeClr>
          </a:solidFill>
          <a:latin typeface="Arial" panose="020B0604020202020204" pitchFamily="34" charset="0"/>
          <a:ea typeface="+mn-ea"/>
          <a:cs typeface="Arial" panose="020B0604020202020204" pitchFamily="34" charset="0"/>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a:t>Engaging with the Committee on the Elimination of Racial Discrimination 2024 </a:t>
            </a:r>
          </a:p>
        </p:txBody>
      </p:sp>
    </p:spTree>
    <p:extLst>
      <p:ext uri="{BB962C8B-B14F-4D97-AF65-F5344CB8AC3E}">
        <p14:creationId xmlns:p14="http://schemas.microsoft.com/office/powerpoint/2010/main" val="3897752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98E34-066A-5789-B5A4-B533C3598A73}"/>
              </a:ext>
            </a:extLst>
          </p:cNvPr>
          <p:cNvSpPr>
            <a:spLocks noGrp="1"/>
          </p:cNvSpPr>
          <p:nvPr>
            <p:ph type="title"/>
          </p:nvPr>
        </p:nvSpPr>
        <p:spPr/>
        <p:txBody>
          <a:bodyPr/>
          <a:lstStyle/>
          <a:p>
            <a:r>
              <a:rPr lang="en-GB" dirty="0"/>
              <a:t>Introduction to the SHRC </a:t>
            </a:r>
          </a:p>
        </p:txBody>
      </p:sp>
      <p:graphicFrame>
        <p:nvGraphicFramePr>
          <p:cNvPr id="4" name="Content Placeholder 3">
            <a:extLst>
              <a:ext uri="{FF2B5EF4-FFF2-40B4-BE49-F238E27FC236}">
                <a16:creationId xmlns:a16="http://schemas.microsoft.com/office/drawing/2014/main" id="{8ED1CDC7-A715-046D-2708-6693690E8B97}"/>
              </a:ext>
            </a:extLst>
          </p:cNvPr>
          <p:cNvGraphicFramePr>
            <a:graphicFrameLocks noGrp="1"/>
          </p:cNvGraphicFramePr>
          <p:nvPr>
            <p:ph idx="1"/>
            <p:extLst>
              <p:ext uri="{D42A27DB-BD31-4B8C-83A1-F6EECF244321}">
                <p14:modId xmlns:p14="http://schemas.microsoft.com/office/powerpoint/2010/main" val="570010074"/>
              </p:ext>
            </p:extLst>
          </p:nvPr>
        </p:nvGraphicFramePr>
        <p:xfrm>
          <a:off x="6897189" y="2429662"/>
          <a:ext cx="4089810" cy="30533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5">
            <a:extLst>
              <a:ext uri="{FF2B5EF4-FFF2-40B4-BE49-F238E27FC236}">
                <a16:creationId xmlns:a16="http://schemas.microsoft.com/office/drawing/2014/main" id="{5CF2CB55-9417-8229-31B5-5C2419D0EB62}"/>
              </a:ext>
            </a:extLst>
          </p:cNvPr>
          <p:cNvPicPr>
            <a:picLocks noChangeAspect="1"/>
          </p:cNvPicPr>
          <p:nvPr/>
        </p:nvPicPr>
        <p:blipFill>
          <a:blip r:embed="rId8"/>
          <a:stretch>
            <a:fillRect/>
          </a:stretch>
        </p:blipFill>
        <p:spPr>
          <a:xfrm>
            <a:off x="2543175" y="1899873"/>
            <a:ext cx="5172075" cy="1323975"/>
          </a:xfrm>
          <a:prstGeom prst="rect">
            <a:avLst/>
          </a:prstGeom>
        </p:spPr>
      </p:pic>
      <p:sp>
        <p:nvSpPr>
          <p:cNvPr id="7" name="TextBox 6">
            <a:extLst>
              <a:ext uri="{FF2B5EF4-FFF2-40B4-BE49-F238E27FC236}">
                <a16:creationId xmlns:a16="http://schemas.microsoft.com/office/drawing/2014/main" id="{48C8AC8F-D48A-5AA3-DB92-4A9A687B0D7D}"/>
              </a:ext>
            </a:extLst>
          </p:cNvPr>
          <p:cNvSpPr txBox="1"/>
          <p:nvPr/>
        </p:nvSpPr>
        <p:spPr>
          <a:xfrm>
            <a:off x="577984" y="3094109"/>
            <a:ext cx="7137266" cy="707886"/>
          </a:xfrm>
          <a:prstGeom prst="rect">
            <a:avLst/>
          </a:prstGeom>
          <a:noFill/>
        </p:spPr>
        <p:txBody>
          <a:bodyPr wrap="square" rtlCol="0">
            <a:spAutoFit/>
          </a:bodyPr>
          <a:lstStyle/>
          <a:p>
            <a:endParaRPr lang="en-GB" sz="2000" dirty="0">
              <a:solidFill>
                <a:schemeClr val="bg2">
                  <a:lumMod val="50000"/>
                </a:schemeClr>
              </a:solidFill>
            </a:endParaRPr>
          </a:p>
          <a:p>
            <a:endParaRPr lang="en-GB" sz="2000" dirty="0">
              <a:solidFill>
                <a:schemeClr val="accent2">
                  <a:lumMod val="90000"/>
                  <a:lumOff val="10000"/>
                </a:schemeClr>
              </a:solidFill>
            </a:endParaRPr>
          </a:p>
        </p:txBody>
      </p:sp>
      <p:pic>
        <p:nvPicPr>
          <p:cNvPr id="3" name="Picture 2">
            <a:extLst>
              <a:ext uri="{FF2B5EF4-FFF2-40B4-BE49-F238E27FC236}">
                <a16:creationId xmlns:a16="http://schemas.microsoft.com/office/drawing/2014/main" id="{156B9664-9DDC-053F-33A8-40313D2D5702}"/>
              </a:ext>
            </a:extLst>
          </p:cNvPr>
          <p:cNvPicPr>
            <a:picLocks noChangeAspect="1"/>
          </p:cNvPicPr>
          <p:nvPr/>
        </p:nvPicPr>
        <p:blipFill>
          <a:blip r:embed="rId9"/>
          <a:stretch>
            <a:fillRect/>
          </a:stretch>
        </p:blipFill>
        <p:spPr>
          <a:xfrm>
            <a:off x="452371" y="3094109"/>
            <a:ext cx="4729229" cy="2985515"/>
          </a:xfrm>
          <a:prstGeom prst="rect">
            <a:avLst/>
          </a:prstGeom>
        </p:spPr>
      </p:pic>
    </p:spTree>
    <p:extLst>
      <p:ext uri="{BB962C8B-B14F-4D97-AF65-F5344CB8AC3E}">
        <p14:creationId xmlns:p14="http://schemas.microsoft.com/office/powerpoint/2010/main" val="878989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4D6DB-5971-404E-5110-0C9D430185A5}"/>
              </a:ext>
            </a:extLst>
          </p:cNvPr>
          <p:cNvSpPr>
            <a:spLocks noGrp="1"/>
          </p:cNvSpPr>
          <p:nvPr>
            <p:ph type="title"/>
          </p:nvPr>
        </p:nvSpPr>
        <p:spPr/>
        <p:txBody>
          <a:bodyPr/>
          <a:lstStyle/>
          <a:p>
            <a:r>
              <a:rPr lang="en-GB" dirty="0"/>
              <a:t>Role of the Scottish Human Rights Commission </a:t>
            </a:r>
          </a:p>
        </p:txBody>
      </p:sp>
      <p:graphicFrame>
        <p:nvGraphicFramePr>
          <p:cNvPr id="4" name="Content Placeholder 3">
            <a:extLst>
              <a:ext uri="{FF2B5EF4-FFF2-40B4-BE49-F238E27FC236}">
                <a16:creationId xmlns:a16="http://schemas.microsoft.com/office/drawing/2014/main" id="{8D833CEE-0C07-084D-39DA-4B4E22639601}"/>
              </a:ext>
            </a:extLst>
          </p:cNvPr>
          <p:cNvGraphicFramePr>
            <a:graphicFrameLocks noGrp="1"/>
          </p:cNvGraphicFramePr>
          <p:nvPr>
            <p:ph idx="1"/>
            <p:extLst>
              <p:ext uri="{D42A27DB-BD31-4B8C-83A1-F6EECF244321}">
                <p14:modId xmlns:p14="http://schemas.microsoft.com/office/powerpoint/2010/main" val="857867684"/>
              </p:ext>
            </p:extLst>
          </p:nvPr>
        </p:nvGraphicFramePr>
        <p:xfrm>
          <a:off x="1203325" y="2011363"/>
          <a:ext cx="9783763" cy="42068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14363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1592E-43C0-841C-8FAC-470932A7455B}"/>
              </a:ext>
            </a:extLst>
          </p:cNvPr>
          <p:cNvSpPr>
            <a:spLocks noGrp="1"/>
          </p:cNvSpPr>
          <p:nvPr>
            <p:ph type="title"/>
          </p:nvPr>
        </p:nvSpPr>
        <p:spPr/>
        <p:txBody>
          <a:bodyPr/>
          <a:lstStyle/>
          <a:p>
            <a:r>
              <a:rPr lang="en-GB" dirty="0"/>
              <a:t>International Treaty Monitoring Cycle (CERD) </a:t>
            </a:r>
          </a:p>
        </p:txBody>
      </p:sp>
      <p:graphicFrame>
        <p:nvGraphicFramePr>
          <p:cNvPr id="4" name="Content Placeholder 3">
            <a:extLst>
              <a:ext uri="{FF2B5EF4-FFF2-40B4-BE49-F238E27FC236}">
                <a16:creationId xmlns:a16="http://schemas.microsoft.com/office/drawing/2014/main" id="{0E254FC9-E6C5-CA86-4867-B363A8EB3281}"/>
              </a:ext>
            </a:extLst>
          </p:cNvPr>
          <p:cNvGraphicFramePr>
            <a:graphicFrameLocks noGrp="1"/>
          </p:cNvGraphicFramePr>
          <p:nvPr>
            <p:ph idx="1"/>
          </p:nvPr>
        </p:nvGraphicFramePr>
        <p:xfrm>
          <a:off x="1203325" y="2011363"/>
          <a:ext cx="9783763" cy="42068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60837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2B77D-5538-0C72-A52A-7394E146974F}"/>
              </a:ext>
            </a:extLst>
          </p:cNvPr>
          <p:cNvSpPr>
            <a:spLocks noGrp="1"/>
          </p:cNvSpPr>
          <p:nvPr>
            <p:ph type="title"/>
          </p:nvPr>
        </p:nvSpPr>
        <p:spPr/>
        <p:txBody>
          <a:bodyPr/>
          <a:lstStyle/>
          <a:p>
            <a:r>
              <a:rPr lang="en-GB" dirty="0"/>
              <a:t>Process to Date </a:t>
            </a:r>
          </a:p>
        </p:txBody>
      </p:sp>
      <p:graphicFrame>
        <p:nvGraphicFramePr>
          <p:cNvPr id="4" name="Content Placeholder 3">
            <a:extLst>
              <a:ext uri="{FF2B5EF4-FFF2-40B4-BE49-F238E27FC236}">
                <a16:creationId xmlns:a16="http://schemas.microsoft.com/office/drawing/2014/main" id="{EF6F5F50-F0EF-FAA7-BA6C-8B7BC1D61125}"/>
              </a:ext>
            </a:extLst>
          </p:cNvPr>
          <p:cNvGraphicFramePr>
            <a:graphicFrameLocks noGrp="1"/>
          </p:cNvGraphicFramePr>
          <p:nvPr>
            <p:ph idx="1"/>
            <p:extLst>
              <p:ext uri="{D42A27DB-BD31-4B8C-83A1-F6EECF244321}">
                <p14:modId xmlns:p14="http://schemas.microsoft.com/office/powerpoint/2010/main" val="2032517603"/>
              </p:ext>
            </p:extLst>
          </p:nvPr>
        </p:nvGraphicFramePr>
        <p:xfrm>
          <a:off x="466725" y="2011363"/>
          <a:ext cx="11239500" cy="42068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377145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63ACB-733F-0CA5-856D-5E36A2D66B60}"/>
              </a:ext>
            </a:extLst>
          </p:cNvPr>
          <p:cNvSpPr>
            <a:spLocks noGrp="1"/>
          </p:cNvSpPr>
          <p:nvPr>
            <p:ph type="title"/>
          </p:nvPr>
        </p:nvSpPr>
        <p:spPr/>
        <p:txBody>
          <a:bodyPr/>
          <a:lstStyle/>
          <a:p>
            <a:r>
              <a:rPr lang="en-GB" dirty="0"/>
              <a:t>Civil Society Engagement </a:t>
            </a:r>
          </a:p>
        </p:txBody>
      </p:sp>
      <p:sp>
        <p:nvSpPr>
          <p:cNvPr id="3" name="Content Placeholder 2">
            <a:extLst>
              <a:ext uri="{FF2B5EF4-FFF2-40B4-BE49-F238E27FC236}">
                <a16:creationId xmlns:a16="http://schemas.microsoft.com/office/drawing/2014/main" id="{194B68D5-CE82-60B1-8C84-0E44B8EA2E24}"/>
              </a:ext>
            </a:extLst>
          </p:cNvPr>
          <p:cNvSpPr>
            <a:spLocks noGrp="1"/>
          </p:cNvSpPr>
          <p:nvPr>
            <p:ph idx="1"/>
          </p:nvPr>
        </p:nvSpPr>
        <p:spPr/>
        <p:txBody>
          <a:bodyPr/>
          <a:lstStyle/>
          <a:p>
            <a:pPr marL="0" indent="0">
              <a:buNone/>
            </a:pPr>
            <a:r>
              <a:rPr lang="en-GB" dirty="0"/>
              <a:t>Small grants available to BEMIS and </a:t>
            </a:r>
            <a:r>
              <a:rPr lang="en-GB" dirty="0" err="1"/>
              <a:t>CEMVO</a:t>
            </a:r>
            <a:r>
              <a:rPr lang="en-GB" dirty="0"/>
              <a:t> </a:t>
            </a:r>
          </a:p>
          <a:p>
            <a:pPr lvl="1"/>
            <a:r>
              <a:rPr lang="en-GB" dirty="0"/>
              <a:t>Four meetings</a:t>
            </a:r>
          </a:p>
          <a:p>
            <a:pPr lvl="1"/>
            <a:r>
              <a:rPr lang="en-GB" dirty="0"/>
              <a:t>Attended by 76 people </a:t>
            </a:r>
          </a:p>
          <a:p>
            <a:pPr lvl="1"/>
            <a:r>
              <a:rPr lang="en-GB" dirty="0"/>
              <a:t>SHRC presence (listening) but independent findings</a:t>
            </a:r>
          </a:p>
          <a:p>
            <a:pPr lvl="1"/>
            <a:r>
              <a:rPr lang="en-GB" dirty="0"/>
              <a:t>Aware that this is a small number of people affected by racism – used as one source of evidence </a:t>
            </a:r>
          </a:p>
          <a:p>
            <a:pPr lvl="1"/>
            <a:endParaRPr lang="en-GB" dirty="0"/>
          </a:p>
        </p:txBody>
      </p:sp>
      <p:pic>
        <p:nvPicPr>
          <p:cNvPr id="5" name="Picture 4">
            <a:extLst>
              <a:ext uri="{FF2B5EF4-FFF2-40B4-BE49-F238E27FC236}">
                <a16:creationId xmlns:a16="http://schemas.microsoft.com/office/drawing/2014/main" id="{50CB170C-BFE1-516F-593C-D700FDE5949C}"/>
              </a:ext>
            </a:extLst>
          </p:cNvPr>
          <p:cNvPicPr>
            <a:picLocks noChangeAspect="1"/>
          </p:cNvPicPr>
          <p:nvPr/>
        </p:nvPicPr>
        <p:blipFill>
          <a:blip r:embed="rId3"/>
          <a:stretch>
            <a:fillRect/>
          </a:stretch>
        </p:blipFill>
        <p:spPr>
          <a:xfrm>
            <a:off x="741681" y="4556477"/>
            <a:ext cx="2134041" cy="1509042"/>
          </a:xfrm>
          <a:prstGeom prst="rect">
            <a:avLst/>
          </a:prstGeom>
        </p:spPr>
      </p:pic>
      <p:pic>
        <p:nvPicPr>
          <p:cNvPr id="7" name="Picture 6">
            <a:extLst>
              <a:ext uri="{FF2B5EF4-FFF2-40B4-BE49-F238E27FC236}">
                <a16:creationId xmlns:a16="http://schemas.microsoft.com/office/drawing/2014/main" id="{9CF391FD-CB0E-8D41-E4B6-5264EFB34AB1}"/>
              </a:ext>
            </a:extLst>
          </p:cNvPr>
          <p:cNvPicPr>
            <a:picLocks noChangeAspect="1"/>
          </p:cNvPicPr>
          <p:nvPr/>
        </p:nvPicPr>
        <p:blipFill>
          <a:blip r:embed="rId4"/>
          <a:stretch>
            <a:fillRect/>
          </a:stretch>
        </p:blipFill>
        <p:spPr>
          <a:xfrm>
            <a:off x="4465134" y="4680744"/>
            <a:ext cx="1948918" cy="1537175"/>
          </a:xfrm>
          <a:prstGeom prst="rect">
            <a:avLst/>
          </a:prstGeom>
        </p:spPr>
      </p:pic>
      <p:pic>
        <p:nvPicPr>
          <p:cNvPr id="9" name="Picture 8">
            <a:extLst>
              <a:ext uri="{FF2B5EF4-FFF2-40B4-BE49-F238E27FC236}">
                <a16:creationId xmlns:a16="http://schemas.microsoft.com/office/drawing/2014/main" id="{71BAE318-8654-9874-014B-6B0ACB3350B1}"/>
              </a:ext>
            </a:extLst>
          </p:cNvPr>
          <p:cNvPicPr>
            <a:picLocks noChangeAspect="1"/>
          </p:cNvPicPr>
          <p:nvPr/>
        </p:nvPicPr>
        <p:blipFill>
          <a:blip r:embed="rId5"/>
          <a:stretch>
            <a:fillRect/>
          </a:stretch>
        </p:blipFill>
        <p:spPr>
          <a:xfrm>
            <a:off x="8698362" y="4605053"/>
            <a:ext cx="1810612" cy="1536812"/>
          </a:xfrm>
          <a:prstGeom prst="rect">
            <a:avLst/>
          </a:prstGeom>
        </p:spPr>
      </p:pic>
    </p:spTree>
    <p:extLst>
      <p:ext uri="{BB962C8B-B14F-4D97-AF65-F5344CB8AC3E}">
        <p14:creationId xmlns:p14="http://schemas.microsoft.com/office/powerpoint/2010/main" val="1905047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CF11B-1F62-F4E8-3860-13ACA77AA803}"/>
              </a:ext>
            </a:extLst>
          </p:cNvPr>
          <p:cNvSpPr>
            <a:spLocks noGrp="1"/>
          </p:cNvSpPr>
          <p:nvPr>
            <p:ph type="title"/>
          </p:nvPr>
        </p:nvSpPr>
        <p:spPr/>
        <p:txBody>
          <a:bodyPr/>
          <a:lstStyle/>
          <a:p>
            <a:r>
              <a:rPr lang="en-GB" dirty="0"/>
              <a:t>Interactive Dialogue August 2024</a:t>
            </a:r>
          </a:p>
        </p:txBody>
      </p:sp>
      <p:sp>
        <p:nvSpPr>
          <p:cNvPr id="3" name="Content Placeholder 2">
            <a:extLst>
              <a:ext uri="{FF2B5EF4-FFF2-40B4-BE49-F238E27FC236}">
                <a16:creationId xmlns:a16="http://schemas.microsoft.com/office/drawing/2014/main" id="{1DCCDA14-D758-9C75-6BD5-7E3BDA3C304C}"/>
              </a:ext>
            </a:extLst>
          </p:cNvPr>
          <p:cNvSpPr>
            <a:spLocks noGrp="1"/>
          </p:cNvSpPr>
          <p:nvPr>
            <p:ph idx="1"/>
          </p:nvPr>
        </p:nvSpPr>
        <p:spPr/>
        <p:txBody>
          <a:bodyPr/>
          <a:lstStyle/>
          <a:p>
            <a:r>
              <a:rPr lang="en-GB" dirty="0"/>
              <a:t>Committee of Experts </a:t>
            </a:r>
          </a:p>
          <a:p>
            <a:r>
              <a:rPr lang="en-GB" dirty="0"/>
              <a:t>Informal Meeting with NHRIs Friday 9</a:t>
            </a:r>
            <a:r>
              <a:rPr lang="en-GB" baseline="30000" dirty="0"/>
              <a:t>th</a:t>
            </a:r>
            <a:r>
              <a:rPr lang="en-GB" dirty="0"/>
              <a:t> August) </a:t>
            </a:r>
          </a:p>
          <a:p>
            <a:r>
              <a:rPr lang="en-GB" dirty="0"/>
              <a:t>Informal Meeting with NGOs Monday 13</a:t>
            </a:r>
            <a:r>
              <a:rPr lang="en-GB" baseline="30000" dirty="0"/>
              <a:t>th  </a:t>
            </a:r>
          </a:p>
          <a:p>
            <a:r>
              <a:rPr lang="en-GB" dirty="0"/>
              <a:t>Government Evidence over two days</a:t>
            </a:r>
          </a:p>
          <a:p>
            <a:pPr marL="0" indent="0">
              <a:buNone/>
            </a:pPr>
            <a:endParaRPr lang="en-GB" baseline="30000" dirty="0"/>
          </a:p>
        </p:txBody>
      </p:sp>
      <p:cxnSp>
        <p:nvCxnSpPr>
          <p:cNvPr id="5" name="Straight Arrow Connector 4">
            <a:extLst>
              <a:ext uri="{FF2B5EF4-FFF2-40B4-BE49-F238E27FC236}">
                <a16:creationId xmlns:a16="http://schemas.microsoft.com/office/drawing/2014/main" id="{E0B07CB1-D8D0-691D-DB91-6BFB0B7FFFA2}"/>
              </a:ext>
            </a:extLst>
          </p:cNvPr>
          <p:cNvCxnSpPr>
            <a:cxnSpLocks/>
          </p:cNvCxnSpPr>
          <p:nvPr/>
        </p:nvCxnSpPr>
        <p:spPr>
          <a:xfrm>
            <a:off x="963726" y="1871869"/>
            <a:ext cx="0" cy="3114261"/>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11" name="TextBox 10">
            <a:extLst>
              <a:ext uri="{FF2B5EF4-FFF2-40B4-BE49-F238E27FC236}">
                <a16:creationId xmlns:a16="http://schemas.microsoft.com/office/drawing/2014/main" id="{AF6E5BE8-5397-DFE6-56F9-1446B69DBA3F}"/>
              </a:ext>
            </a:extLst>
          </p:cNvPr>
          <p:cNvSpPr txBox="1"/>
          <p:nvPr/>
        </p:nvSpPr>
        <p:spPr>
          <a:xfrm rot="10800000" flipH="1" flipV="1">
            <a:off x="1202266" y="5011216"/>
            <a:ext cx="6971439" cy="58477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3200" dirty="0">
                <a:solidFill>
                  <a:schemeClr val="bg2">
                    <a:lumMod val="50000"/>
                  </a:schemeClr>
                </a:solidFill>
              </a:rPr>
              <a:t>Concluding Observations</a:t>
            </a:r>
          </a:p>
        </p:txBody>
      </p:sp>
    </p:spTree>
    <p:extLst>
      <p:ext uri="{BB962C8B-B14F-4D97-AF65-F5344CB8AC3E}">
        <p14:creationId xmlns:p14="http://schemas.microsoft.com/office/powerpoint/2010/main" val="26080563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2B582-5234-FFCB-2ED5-12F1C36ECE8E}"/>
              </a:ext>
            </a:extLst>
          </p:cNvPr>
          <p:cNvSpPr>
            <a:spLocks noGrp="1"/>
          </p:cNvSpPr>
          <p:nvPr>
            <p:ph type="title"/>
          </p:nvPr>
        </p:nvSpPr>
        <p:spPr/>
        <p:txBody>
          <a:bodyPr/>
          <a:lstStyle/>
          <a:p>
            <a:r>
              <a:rPr lang="en-GB" dirty="0"/>
              <a:t>What happens next? </a:t>
            </a:r>
          </a:p>
        </p:txBody>
      </p:sp>
      <p:sp>
        <p:nvSpPr>
          <p:cNvPr id="3" name="Content Placeholder 2">
            <a:extLst>
              <a:ext uri="{FF2B5EF4-FFF2-40B4-BE49-F238E27FC236}">
                <a16:creationId xmlns:a16="http://schemas.microsoft.com/office/drawing/2014/main" id="{C8501B70-8E30-369F-45C1-B118DACECBB8}"/>
              </a:ext>
            </a:extLst>
          </p:cNvPr>
          <p:cNvSpPr>
            <a:spLocks noGrp="1"/>
          </p:cNvSpPr>
          <p:nvPr>
            <p:ph idx="1"/>
          </p:nvPr>
        </p:nvSpPr>
        <p:spPr/>
        <p:txBody>
          <a:bodyPr/>
          <a:lstStyle/>
          <a:p>
            <a:pPr marL="0" indent="0">
              <a:buNone/>
            </a:pPr>
            <a:r>
              <a:rPr lang="en-GB" dirty="0"/>
              <a:t>Concluding Observations are not binding BUT states have accepted the authority of the Committee to make them</a:t>
            </a:r>
          </a:p>
          <a:p>
            <a:pPr marL="0" indent="0">
              <a:buNone/>
            </a:pPr>
            <a:r>
              <a:rPr lang="en-GB" dirty="0"/>
              <a:t>They carry independent, expert and authority based on international treaties</a:t>
            </a:r>
          </a:p>
          <a:p>
            <a:pPr marL="0" indent="0">
              <a:buNone/>
            </a:pPr>
            <a:r>
              <a:rPr lang="en-GB" dirty="0"/>
              <a:t>Civil society can use them to advocate for change </a:t>
            </a:r>
          </a:p>
          <a:p>
            <a:pPr marL="0" indent="0">
              <a:buNone/>
            </a:pPr>
            <a:r>
              <a:rPr lang="en-GB" dirty="0"/>
              <a:t>More formalised responses from the Government to support monitoring of progress </a:t>
            </a:r>
          </a:p>
        </p:txBody>
      </p:sp>
    </p:spTree>
    <p:extLst>
      <p:ext uri="{BB962C8B-B14F-4D97-AF65-F5344CB8AC3E}">
        <p14:creationId xmlns:p14="http://schemas.microsoft.com/office/powerpoint/2010/main" val="30361528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3FEA7-AF03-FF3E-1F8A-599CA4BD7869}"/>
              </a:ext>
            </a:extLst>
          </p:cNvPr>
          <p:cNvSpPr>
            <a:spLocks noGrp="1"/>
          </p:cNvSpPr>
          <p:nvPr>
            <p:ph type="title"/>
          </p:nvPr>
        </p:nvSpPr>
        <p:spPr/>
        <p:txBody>
          <a:bodyPr/>
          <a:lstStyle/>
          <a:p>
            <a:r>
              <a:rPr lang="en-GB" dirty="0"/>
              <a:t>Why should we care about treaty monitoring? </a:t>
            </a:r>
          </a:p>
        </p:txBody>
      </p:sp>
      <p:sp>
        <p:nvSpPr>
          <p:cNvPr id="3" name="Content Placeholder 2">
            <a:extLst>
              <a:ext uri="{FF2B5EF4-FFF2-40B4-BE49-F238E27FC236}">
                <a16:creationId xmlns:a16="http://schemas.microsoft.com/office/drawing/2014/main" id="{99D559B2-401F-512E-5D86-1FBD4DADB25A}"/>
              </a:ext>
            </a:extLst>
          </p:cNvPr>
          <p:cNvSpPr>
            <a:spLocks noGrp="1"/>
          </p:cNvSpPr>
          <p:nvPr>
            <p:ph idx="1"/>
          </p:nvPr>
        </p:nvSpPr>
        <p:spPr/>
        <p:txBody>
          <a:bodyPr/>
          <a:lstStyle/>
          <a:p>
            <a:r>
              <a:rPr lang="en-GB" dirty="0"/>
              <a:t>Monitoring and the work of Treaty Bodies develops guidance on how we interpret and apply human rights globally </a:t>
            </a:r>
          </a:p>
          <a:p>
            <a:r>
              <a:rPr lang="en-GB" dirty="0"/>
              <a:t>Deters and prevents violations by keeping Governments regularly and measurable accountable for their choices</a:t>
            </a:r>
          </a:p>
          <a:p>
            <a:r>
              <a:rPr lang="en-GB" dirty="0"/>
              <a:t>Acts as an early warning system for acute violations and other forms of accountability e.g. court cases </a:t>
            </a:r>
          </a:p>
          <a:p>
            <a:endParaRPr lang="en-GB" dirty="0"/>
          </a:p>
        </p:txBody>
      </p:sp>
    </p:spTree>
    <p:extLst>
      <p:ext uri="{BB962C8B-B14F-4D97-AF65-F5344CB8AC3E}">
        <p14:creationId xmlns:p14="http://schemas.microsoft.com/office/powerpoint/2010/main" val="5641524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HRC_PPT_Theme">
  <a:themeElements>
    <a:clrScheme name="Custom 1">
      <a:dk1>
        <a:sysClr val="windowText" lastClr="000000"/>
      </a:dk1>
      <a:lt1>
        <a:sysClr val="window" lastClr="FFFFFF"/>
      </a:lt1>
      <a:dk2>
        <a:srgbClr val="005CB9"/>
      </a:dk2>
      <a:lt2>
        <a:srgbClr val="E7E6E6"/>
      </a:lt2>
      <a:accent1>
        <a:srgbClr val="96B9E3"/>
      </a:accent1>
      <a:accent2>
        <a:srgbClr val="023160"/>
      </a:accent2>
      <a:accent3>
        <a:srgbClr val="A5A5A5"/>
      </a:accent3>
      <a:accent4>
        <a:srgbClr val="ED7D31"/>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txDef>
      <a:spPr>
        <a:noFill/>
      </a:spPr>
      <a:bodyPr wrap="square" rtlCol="0">
        <a:spAutoFit/>
      </a:bodyPr>
      <a:lstStyle>
        <a:defPPr>
          <a:defRPr sz="3200" dirty="0" err="1" smtClean="0">
            <a:solidFill>
              <a:schemeClr val="bg2">
                <a:lumMod val="50000"/>
              </a:schemeClr>
            </a:solidFill>
          </a:defRPr>
        </a:defPPr>
      </a:lstStyle>
    </a:txDef>
  </a:objectDefaults>
  <a:extraClrSchemeLst/>
  <a:extLst>
    <a:ext uri="{05A4C25C-085E-4340-85A3-A5531E510DB2}">
      <thm15:themeFamily xmlns:thm15="http://schemas.microsoft.com/office/thememl/2012/main" name="Accessible Powerpoint Template-2022" id="{EDEE92DB-3247-4E78-B881-E42C5A2BE9F6}" vid="{11B2B3AE-909A-4C9C-8617-DC67253554F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Accessible Powerpoint Template-2022</Template>
  <TotalTime>382</TotalTime>
  <Words>531</Words>
  <Application>Microsoft Office PowerPoint</Application>
  <PresentationFormat>Widescreen</PresentationFormat>
  <Paragraphs>60</Paragraphs>
  <Slides>9</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Aptos</vt:lpstr>
      <vt:lpstr>Arial</vt:lpstr>
      <vt:lpstr>Wingdings</vt:lpstr>
      <vt:lpstr>SHRC_PPT_Theme</vt:lpstr>
      <vt:lpstr>Engaging with the Committee on the Elimination of Racial Discrimination 2024 </vt:lpstr>
      <vt:lpstr>Introduction to the SHRC </vt:lpstr>
      <vt:lpstr>Role of the Scottish Human Rights Commission </vt:lpstr>
      <vt:lpstr>International Treaty Monitoring Cycle (CERD) </vt:lpstr>
      <vt:lpstr>Process to Date </vt:lpstr>
      <vt:lpstr>Civil Society Engagement </vt:lpstr>
      <vt:lpstr>Interactive Dialogue August 2024</vt:lpstr>
      <vt:lpstr>What happens next? </vt:lpstr>
      <vt:lpstr>Why should we care about treaty monitoring?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Eilidh Dickson</dc:creator>
  <cp:lastModifiedBy>Eilidh Dickson</cp:lastModifiedBy>
  <cp:revision>4</cp:revision>
  <dcterms:created xsi:type="dcterms:W3CDTF">2024-11-01T15:24:17Z</dcterms:created>
  <dcterms:modified xsi:type="dcterms:W3CDTF">2024-11-05T17:36:50Z</dcterms:modified>
</cp:coreProperties>
</file>